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46.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Override PartName="/ppt/slideLayouts/slideLayout44.xml" ContentType="application/vnd.openxmlformats-officedocument.presentationml.slideLayout+xml"/>
  <Override PartName="/ppt/slideLayouts/slideLayout53.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slideLayouts/slideLayout51.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slideMasters/slideMaster2.xml" ContentType="application/vnd.openxmlformats-officedocument.presentationml.slideMaster+xml"/>
  <Override PartName="/ppt/slides/slide5.xml" ContentType="application/vnd.openxmlformats-officedocument.presentationml.slide+xml"/>
  <Default Extension="png" ContentType="image/png"/>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8.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86" r:id="rId1"/>
    <p:sldMasterId id="2147486582" r:id="rId2"/>
    <p:sldMasterId id="2147488232" r:id="rId3"/>
    <p:sldMasterId id="2147488260" r:id="rId4"/>
    <p:sldMasterId id="2147496101" r:id="rId5"/>
  </p:sldMasterIdLst>
  <p:notesMasterIdLst>
    <p:notesMasterId r:id="rId23"/>
  </p:notesMasterIdLst>
  <p:sldIdLst>
    <p:sldId id="2024" r:id="rId6"/>
    <p:sldId id="2025" r:id="rId7"/>
    <p:sldId id="2027" r:id="rId8"/>
    <p:sldId id="2028" r:id="rId9"/>
    <p:sldId id="1980" r:id="rId10"/>
    <p:sldId id="2021" r:id="rId11"/>
    <p:sldId id="2023" r:id="rId12"/>
    <p:sldId id="2029" r:id="rId13"/>
    <p:sldId id="2031" r:id="rId14"/>
    <p:sldId id="2032" r:id="rId15"/>
    <p:sldId id="2005" r:id="rId16"/>
    <p:sldId id="2002" r:id="rId17"/>
    <p:sldId id="2026" r:id="rId18"/>
    <p:sldId id="2033" r:id="rId19"/>
    <p:sldId id="2034" r:id="rId20"/>
    <p:sldId id="2035" r:id="rId21"/>
    <p:sldId id="2006" r:id="rId2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0850" indent="3175" algn="l" rtl="0" fontAlgn="base">
      <a:spcBef>
        <a:spcPct val="0"/>
      </a:spcBef>
      <a:spcAft>
        <a:spcPct val="0"/>
      </a:spcAft>
      <a:defRPr kern="1200">
        <a:solidFill>
          <a:schemeClr val="tx1"/>
        </a:solidFill>
        <a:latin typeface="Arial" charset="0"/>
        <a:ea typeface="+mn-ea"/>
        <a:cs typeface="+mn-cs"/>
      </a:defRPr>
    </a:lvl2pPr>
    <a:lvl3pPr marL="908050" indent="3175" algn="l" rtl="0" fontAlgn="base">
      <a:spcBef>
        <a:spcPct val="0"/>
      </a:spcBef>
      <a:spcAft>
        <a:spcPct val="0"/>
      </a:spcAft>
      <a:defRPr kern="1200">
        <a:solidFill>
          <a:schemeClr val="tx1"/>
        </a:solidFill>
        <a:latin typeface="Arial" charset="0"/>
        <a:ea typeface="+mn-ea"/>
        <a:cs typeface="+mn-cs"/>
      </a:defRPr>
    </a:lvl3pPr>
    <a:lvl4pPr marL="1365250" indent="3175" algn="l" rtl="0" fontAlgn="base">
      <a:spcBef>
        <a:spcPct val="0"/>
      </a:spcBef>
      <a:spcAft>
        <a:spcPct val="0"/>
      </a:spcAft>
      <a:defRPr kern="1200">
        <a:solidFill>
          <a:schemeClr val="tx1"/>
        </a:solidFill>
        <a:latin typeface="Arial" charset="0"/>
        <a:ea typeface="+mn-ea"/>
        <a:cs typeface="+mn-cs"/>
      </a:defRPr>
    </a:lvl4pPr>
    <a:lvl5pPr marL="1822450" indent="3175"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171B"/>
    <a:srgbClr val="FF3399"/>
    <a:srgbClr val="000066"/>
    <a:srgbClr val="000099"/>
    <a:srgbClr val="FFFF00"/>
    <a:srgbClr val="66FFFF"/>
    <a:srgbClr val="99FF33"/>
    <a:srgbClr val="CCFF33"/>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01" autoAdjust="0"/>
    <p:restoredTop sz="98746" autoAdjust="0"/>
  </p:normalViewPr>
  <p:slideViewPr>
    <p:cSldViewPr>
      <p:cViewPr>
        <p:scale>
          <a:sx n="60" d="100"/>
          <a:sy n="60" d="100"/>
        </p:scale>
        <p:origin x="-1656" y="-2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3" d="100"/>
          <a:sy n="73" d="100"/>
        </p:scale>
        <p:origin x="-2148"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dirty="0">
                <a:latin typeface="Arial" pitchFamily="34" charset="0"/>
              </a:defRPr>
            </a:lvl1pPr>
          </a:lstStyle>
          <a:p>
            <a:pPr>
              <a:defRPr/>
            </a:pPr>
            <a:endParaRPr lang="en-US"/>
          </a:p>
        </p:txBody>
      </p:sp>
      <p:sp>
        <p:nvSpPr>
          <p:cNvPr id="962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dirty="0">
                <a:latin typeface="Arial" pitchFamily="34" charset="0"/>
              </a:defRPr>
            </a:lvl1pPr>
          </a:lstStyle>
          <a:p>
            <a:pPr>
              <a:defRPr/>
            </a:pPr>
            <a:endParaRPr lang="en-US"/>
          </a:p>
        </p:txBody>
      </p:sp>
      <p:sp>
        <p:nvSpPr>
          <p:cNvPr id="286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962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62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dirty="0">
                <a:latin typeface="Arial" pitchFamily="34" charset="0"/>
              </a:defRPr>
            </a:lvl1pPr>
          </a:lstStyle>
          <a:p>
            <a:pPr>
              <a:defRPr/>
            </a:pPr>
            <a:endParaRPr lang="en-US"/>
          </a:p>
        </p:txBody>
      </p:sp>
      <p:sp>
        <p:nvSpPr>
          <p:cNvPr id="962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46740ECF-8B6F-40BB-B50B-041656F94085}"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085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0805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6525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245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3632" algn="l" defTabSz="913453" rtl="0" eaLnBrk="1" latinLnBrk="0" hangingPunct="1">
      <a:defRPr sz="1200" kern="1200">
        <a:solidFill>
          <a:schemeClr val="tx1"/>
        </a:solidFill>
        <a:latin typeface="+mn-lt"/>
        <a:ea typeface="+mn-ea"/>
        <a:cs typeface="+mn-cs"/>
      </a:defRPr>
    </a:lvl6pPr>
    <a:lvl7pPr marL="2740358" algn="l" defTabSz="913453" rtl="0" eaLnBrk="1" latinLnBrk="0" hangingPunct="1">
      <a:defRPr sz="1200" kern="1200">
        <a:solidFill>
          <a:schemeClr val="tx1"/>
        </a:solidFill>
        <a:latin typeface="+mn-lt"/>
        <a:ea typeface="+mn-ea"/>
        <a:cs typeface="+mn-cs"/>
      </a:defRPr>
    </a:lvl7pPr>
    <a:lvl8pPr marL="3197080" algn="l" defTabSz="913453" rtl="0" eaLnBrk="1" latinLnBrk="0" hangingPunct="1">
      <a:defRPr sz="1200" kern="1200">
        <a:solidFill>
          <a:schemeClr val="tx1"/>
        </a:solidFill>
        <a:latin typeface="+mn-lt"/>
        <a:ea typeface="+mn-ea"/>
        <a:cs typeface="+mn-cs"/>
      </a:defRPr>
    </a:lvl8pPr>
    <a:lvl9pPr marL="3653809" algn="l" defTabSz="91345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B812A7A-F231-4780-89D6-BEA8B47E1A9C}" type="slidenum">
              <a:rPr lang="en-US" smtClean="0"/>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4"/>
          <p:cNvSpPr>
            <a:spLocks noGrp="1" noChangeArrowheads="1"/>
          </p:cNvSpPr>
          <p:nvPr>
            <p:ph type="ftr" sz="quarter" idx="10"/>
          </p:nvPr>
        </p:nvSpPr>
        <p:spPr>
          <a:xfrm>
            <a:off x="4648200" y="6492875"/>
            <a:ext cx="4114800" cy="365125"/>
          </a:xfrm>
          <a:prstGeom prst="rect">
            <a:avLst/>
          </a:prstGeom>
        </p:spPr>
        <p:txBody>
          <a:bodyPr lIns="91340" tIns="45672" rIns="91340" bIns="45672"/>
          <a:lstStyle>
            <a:lvl1pPr>
              <a:defRPr sz="800" baseline="0" dirty="0">
                <a:solidFill>
                  <a:srgbClr val="000000"/>
                </a:solidFill>
                <a:latin typeface="Arial" charset="0"/>
                <a:cs typeface="Arial" charset="0"/>
              </a:defRPr>
            </a:lvl1pPr>
          </a:lstStyle>
          <a:p>
            <a:pPr>
              <a:defRPr/>
            </a:pPr>
            <a:r>
              <a:rPr lang="en-US"/>
              <a:t>J. Sanjay WCRP CORDEX South Asia Planning Meeting 25-26 Feb 2012</a:t>
            </a:r>
          </a:p>
        </p:txBody>
      </p:sp>
    </p:spTree>
  </p:cSld>
  <p:clrMapOvr>
    <a:masterClrMapping/>
  </p:clrMapOvr>
  <p:transition spd="med">
    <p:strips dir="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63" indent="0">
              <a:buNone/>
              <a:defRPr sz="1200"/>
            </a:lvl2pPr>
            <a:lvl3pPr marL="913926" indent="0">
              <a:buNone/>
              <a:defRPr sz="1000"/>
            </a:lvl3pPr>
            <a:lvl4pPr marL="1370890" indent="0">
              <a:buNone/>
              <a:defRPr sz="900"/>
            </a:lvl4pPr>
            <a:lvl5pPr marL="1827852" indent="0">
              <a:buNone/>
              <a:defRPr sz="900"/>
            </a:lvl5pPr>
            <a:lvl6pPr marL="2284815" indent="0">
              <a:buNone/>
              <a:defRPr sz="900"/>
            </a:lvl6pPr>
            <a:lvl7pPr marL="2741778" indent="0">
              <a:buNone/>
              <a:defRPr sz="900"/>
            </a:lvl7pPr>
            <a:lvl8pPr marL="3198740" indent="0">
              <a:buNone/>
              <a:defRPr sz="900"/>
            </a:lvl8pPr>
            <a:lvl9pPr marL="3655704"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A08A87A-2D11-464D-8E72-E0338881E2E6}" type="slidenum">
              <a:rPr lang="en-US"/>
              <a:pPr>
                <a:defRPr/>
              </a:pPr>
              <a:t>‹#›</a:t>
            </a:fld>
            <a:endParaRPr lang="en-US" dirty="0"/>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strips dir="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63" indent="0">
              <a:buNone/>
              <a:defRPr sz="2800"/>
            </a:lvl2pPr>
            <a:lvl3pPr marL="913926" indent="0">
              <a:buNone/>
              <a:defRPr sz="2400"/>
            </a:lvl3pPr>
            <a:lvl4pPr marL="1370890" indent="0">
              <a:buNone/>
              <a:defRPr sz="2000"/>
            </a:lvl4pPr>
            <a:lvl5pPr marL="1827852" indent="0">
              <a:buNone/>
              <a:defRPr sz="2000"/>
            </a:lvl5pPr>
            <a:lvl6pPr marL="2284815" indent="0">
              <a:buNone/>
              <a:defRPr sz="2000"/>
            </a:lvl6pPr>
            <a:lvl7pPr marL="2741778" indent="0">
              <a:buNone/>
              <a:defRPr sz="2000"/>
            </a:lvl7pPr>
            <a:lvl8pPr marL="3198740" indent="0">
              <a:buNone/>
              <a:defRPr sz="2000"/>
            </a:lvl8pPr>
            <a:lvl9pPr marL="3655704"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63" indent="0">
              <a:buNone/>
              <a:defRPr sz="1200"/>
            </a:lvl2pPr>
            <a:lvl3pPr marL="913926" indent="0">
              <a:buNone/>
              <a:defRPr sz="1000"/>
            </a:lvl3pPr>
            <a:lvl4pPr marL="1370890" indent="0">
              <a:buNone/>
              <a:defRPr sz="900"/>
            </a:lvl4pPr>
            <a:lvl5pPr marL="1827852" indent="0">
              <a:buNone/>
              <a:defRPr sz="900"/>
            </a:lvl5pPr>
            <a:lvl6pPr marL="2284815" indent="0">
              <a:buNone/>
              <a:defRPr sz="900"/>
            </a:lvl6pPr>
            <a:lvl7pPr marL="2741778" indent="0">
              <a:buNone/>
              <a:defRPr sz="900"/>
            </a:lvl7pPr>
            <a:lvl8pPr marL="3198740" indent="0">
              <a:buNone/>
              <a:defRPr sz="900"/>
            </a:lvl8pPr>
            <a:lvl9pPr marL="3655704"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5C8F0C3-AD9B-466C-AD4B-23A63EC9AB6E}" type="slidenum">
              <a:rPr lang="en-US"/>
              <a:pPr>
                <a:defRPr/>
              </a:pPr>
              <a:t>‹#›</a:t>
            </a:fld>
            <a:endParaRPr lang="en-US" dirty="0"/>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strips dir="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5370C6E-0614-44D0-8A67-41257C1E8AD7}" type="slidenum">
              <a:rPr lang="en-US"/>
              <a:pPr>
                <a:defRPr/>
              </a:pPr>
              <a:t>‹#›</a:t>
            </a:fld>
            <a:endParaRPr lang="en-US" dirty="0"/>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strips dir="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28B8C6C-A752-4B81-A692-13314BF44AC9}" type="slidenum">
              <a:rPr lang="en-US"/>
              <a:pPr>
                <a:defRPr/>
              </a:pPr>
              <a:t>‹#›</a:t>
            </a:fld>
            <a:endParaRPr lang="en-US" dirty="0"/>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strips dir="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3"/>
            <a:ext cx="8229600" cy="4525963"/>
          </a:xfrm>
        </p:spPr>
        <p:txBody>
          <a:bodyPr/>
          <a:lstStyle/>
          <a:p>
            <a:pPr lvl="0"/>
            <a:r>
              <a:rPr lang="en-US" noProof="0" dirty="0" smtClean="0"/>
              <a:t>Click icon to add SmartArt graphic</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21AF36F-D414-4EC9-97B9-7C7A96F34B5B}" type="slidenum">
              <a:rPr lang="en-US"/>
              <a:pPr>
                <a:defRPr/>
              </a:pPr>
              <a:t>‹#›</a:t>
            </a:fld>
            <a:endParaRPr lang="en-US" dirty="0"/>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strips dir="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2"/>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6E9EE88C-19E3-41A1-B72E-711DB08ADE0B}" type="slidenum">
              <a:rPr lang="en-US"/>
              <a:pPr>
                <a:defRPr/>
              </a:pPr>
              <a:t>‹#›</a:t>
            </a:fld>
            <a:endParaRPr lang="en-US" dirty="0"/>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strips dir="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3"/>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CB78022E-D811-4EA7-B815-AC6C3A4DBA32}" type="slidenum">
              <a:rPr lang="en-US"/>
              <a:pPr>
                <a:defRPr/>
              </a:pPr>
              <a:t>‹#›</a:t>
            </a:fld>
            <a:endParaRPr lang="en-US" dirty="0"/>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strips dir="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IN"/>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Content Placeholder 4"/>
          <p:cNvSpPr>
            <a:spLocks noGrp="1"/>
          </p:cNvSpPr>
          <p:nvPr>
            <p:ph sz="quarter" idx="3"/>
          </p:nvPr>
        </p:nvSpPr>
        <p:spPr>
          <a:xfrm>
            <a:off x="457200" y="3938592"/>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Content Placeholder 5"/>
          <p:cNvSpPr>
            <a:spLocks noGrp="1"/>
          </p:cNvSpPr>
          <p:nvPr>
            <p:ph sz="quarter" idx="4"/>
          </p:nvPr>
        </p:nvSpPr>
        <p:spPr>
          <a:xfrm>
            <a:off x="4648200" y="3938592"/>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DA586F53-0211-4975-9141-416CA9B6F2B3}" type="slidenum">
              <a:rPr lang="en-US"/>
              <a:pPr>
                <a:defRPr/>
              </a:pPr>
              <a:t>‹#›</a:t>
            </a:fld>
            <a:endParaRPr lang="en-US" dirty="0"/>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strips dir="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920" y="275069"/>
            <a:ext cx="8226720" cy="1140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920" y="1600008"/>
            <a:ext cx="4043520" cy="452639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39680" y="1600008"/>
            <a:ext cx="4044960" cy="4526395"/>
          </a:xfrm>
        </p:spPr>
        <p:txBody>
          <a:bodyPr/>
          <a:lstStyle/>
          <a:p>
            <a:pPr lvl="0"/>
            <a:endParaRPr lang="en-US" noProof="0" dirty="0"/>
          </a:p>
        </p:txBody>
      </p:sp>
      <p:sp>
        <p:nvSpPr>
          <p:cNvPr id="5" name="Slide Number Placeholder 4"/>
          <p:cNvSpPr>
            <a:spLocks noGrp="1"/>
          </p:cNvSpPr>
          <p:nvPr>
            <p:ph type="sldNum" idx="10"/>
          </p:nvPr>
        </p:nvSpPr>
        <p:spPr>
          <a:xfrm>
            <a:off x="6553200" y="6248400"/>
            <a:ext cx="2132013" cy="473075"/>
          </a:xfrm>
        </p:spPr>
        <p:txBody>
          <a:bodyPr/>
          <a:lstStyle>
            <a:lvl1pPr>
              <a:defRPr/>
            </a:lvl1pPr>
          </a:lstStyle>
          <a:p>
            <a:pPr>
              <a:defRPr/>
            </a:pPr>
            <a:fld id="{5C2F6E95-1373-4E7D-B289-EC108BEC41B0}" type="slidenum">
              <a:rPr lang="en-GB"/>
              <a:pPr>
                <a:defRPr/>
              </a:pPr>
              <a:t>‹#›</a:t>
            </a:fld>
            <a:endParaRPr lang="en-GB" dirty="0"/>
          </a:p>
        </p:txBody>
      </p:sp>
      <p:sp>
        <p:nvSpPr>
          <p:cNvPr id="6" name="Footer Placeholder 5"/>
          <p:cNvSpPr>
            <a:spLocks noGrp="1"/>
          </p:cNvSpPr>
          <p:nvPr>
            <p:ph type="ftr" idx="11"/>
          </p:nvPr>
        </p:nvSpPr>
        <p:spPr>
          <a:xfrm>
            <a:off x="1254125" y="6251575"/>
            <a:ext cx="5943600" cy="354013"/>
          </a:xfrm>
        </p:spPr>
        <p:txBody>
          <a:bodyPr/>
          <a:lstStyle>
            <a:lvl1pPr>
              <a:defRPr dirty="0"/>
            </a:lvl1pPr>
          </a:lstStyle>
          <a:p>
            <a:pPr>
              <a:defRPr/>
            </a:pPr>
            <a:r>
              <a:rPr lang="en-GB"/>
              <a:t>IMS Extremes Workshop, New Delhi, 19 April, 2007</a:t>
            </a:r>
          </a:p>
        </p:txBody>
      </p:sp>
    </p:spTree>
  </p:cSld>
  <p:clrMapOvr>
    <a:masterClrMapping/>
  </p:clrMapOvr>
  <p:transition spd="med">
    <p:strips dir="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6EF6A0B-85F7-4AEA-9553-08739926066E}" type="slidenum">
              <a:rPr lang="en-US"/>
              <a:pPr>
                <a:defRPr/>
              </a:pPr>
              <a:t>‹#›</a:t>
            </a:fld>
            <a:endParaRPr lang="en-US" dirty="0"/>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strips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strips dir="rd"/>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059" indent="0">
              <a:buNone/>
              <a:defRPr sz="1800"/>
            </a:lvl2pPr>
            <a:lvl3pPr marL="914116" indent="0">
              <a:buNone/>
              <a:defRPr sz="1600"/>
            </a:lvl3pPr>
            <a:lvl4pPr marL="1371174" indent="0">
              <a:buNone/>
              <a:defRPr sz="1400"/>
            </a:lvl4pPr>
            <a:lvl5pPr marL="1828231" indent="0">
              <a:buNone/>
              <a:defRPr sz="1400"/>
            </a:lvl5pPr>
            <a:lvl6pPr marL="2285289" indent="0">
              <a:buNone/>
              <a:defRPr sz="1400"/>
            </a:lvl6pPr>
            <a:lvl7pPr marL="2742346" indent="0">
              <a:buNone/>
              <a:defRPr sz="1400"/>
            </a:lvl7pPr>
            <a:lvl8pPr marL="3199404" indent="0">
              <a:buNone/>
              <a:defRPr sz="1400"/>
            </a:lvl8pPr>
            <a:lvl9pPr marL="3656462"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FB4A68B-C52C-4A50-9C10-B5B7D887AC7D}" type="slidenum">
              <a:rPr lang="en-US"/>
              <a:pPr>
                <a:defRPr/>
              </a:pPr>
              <a:t>‹#›</a:t>
            </a:fld>
            <a:endParaRPr lang="en-US" dirty="0"/>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strips dir="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05C9074-3974-4D03-9755-F318A5A9FB18}" type="slidenum">
              <a:rPr lang="en-US"/>
              <a:pPr>
                <a:defRPr/>
              </a:pPr>
              <a:t>‹#›</a:t>
            </a:fld>
            <a:endParaRPr lang="en-US" dirty="0"/>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strips dir="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CE36F49F-E4D6-412E-B983-896C7979F0AB}" type="slidenum">
              <a:rPr lang="en-US"/>
              <a:pPr>
                <a:defRPr/>
              </a:pPr>
              <a:t>‹#›</a:t>
            </a:fld>
            <a:endParaRPr lang="en-US" dirty="0"/>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strips dir="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2ECA519-32C0-4640-805C-B2D6D7CDBD21}" type="slidenum">
              <a:rPr lang="en-US"/>
              <a:pPr>
                <a:defRPr/>
              </a:pPr>
              <a:t>‹#›</a:t>
            </a:fld>
            <a:endParaRPr lang="en-US" dirty="0"/>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strips dir="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C12852CA-8A0D-415A-AB40-F7D2AE534857}" type="slidenum">
              <a:rPr lang="en-US"/>
              <a:pPr>
                <a:defRPr/>
              </a:pPr>
              <a:t>‹#›</a:t>
            </a:fld>
            <a:endParaRPr lang="en-US" dirty="0"/>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strips dir="r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3"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5F663645-9761-470B-9D5C-317A3757911D}" type="slidenum">
              <a:rPr lang="en-US"/>
              <a:pPr>
                <a:defRPr/>
              </a:pPr>
              <a:t>‹#›</a:t>
            </a:fld>
            <a:endParaRPr lang="en-US" dirty="0"/>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strips dir="r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59" indent="0">
              <a:buNone/>
              <a:defRPr sz="2800"/>
            </a:lvl2pPr>
            <a:lvl3pPr marL="914116" indent="0">
              <a:buNone/>
              <a:defRPr sz="2400"/>
            </a:lvl3pPr>
            <a:lvl4pPr marL="1371174" indent="0">
              <a:buNone/>
              <a:defRPr sz="2000"/>
            </a:lvl4pPr>
            <a:lvl5pPr marL="1828231" indent="0">
              <a:buNone/>
              <a:defRPr sz="2000"/>
            </a:lvl5pPr>
            <a:lvl6pPr marL="2285289" indent="0">
              <a:buNone/>
              <a:defRPr sz="2000"/>
            </a:lvl6pPr>
            <a:lvl7pPr marL="2742346" indent="0">
              <a:buNone/>
              <a:defRPr sz="2000"/>
            </a:lvl7pPr>
            <a:lvl8pPr marL="3199404" indent="0">
              <a:buNone/>
              <a:defRPr sz="2000"/>
            </a:lvl8pPr>
            <a:lvl9pPr marL="3656462"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93C8EAF-9BF6-483E-B21B-08A42816BA8C}" type="slidenum">
              <a:rPr lang="en-US"/>
              <a:pPr>
                <a:defRPr/>
              </a:pPr>
              <a:t>‹#›</a:t>
            </a:fld>
            <a:endParaRPr lang="en-US" dirty="0"/>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strips dir="r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21CDC38-B403-404F-899C-F964524BD993}" type="slidenum">
              <a:rPr lang="en-US"/>
              <a:pPr>
                <a:defRPr/>
              </a:pPr>
              <a:t>‹#›</a:t>
            </a:fld>
            <a:endParaRPr lang="en-US" dirty="0"/>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strips dir="r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419AD0F-08E0-4B16-8A19-EBA8E1AF802F}" type="slidenum">
              <a:rPr lang="en-US"/>
              <a:pPr>
                <a:defRPr/>
              </a:pPr>
              <a:t>‹#›</a:t>
            </a:fld>
            <a:endParaRPr lang="en-US" dirty="0"/>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strips dir="rd"/>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3"/>
            <a:ext cx="8229600" cy="4525963"/>
          </a:xfrm>
        </p:spPr>
        <p:txBody>
          <a:bodyPr/>
          <a:lstStyle/>
          <a:p>
            <a:pPr lvl="0"/>
            <a:r>
              <a:rPr lang="en-US" noProof="0" dirty="0" smtClean="0"/>
              <a:t>Click icon to add SmartArt graphic</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1FDEFE2-3611-4457-BEF8-C118D6E0DCE0}" type="slidenum">
              <a:rPr lang="en-US"/>
              <a:pPr>
                <a:defRPr/>
              </a:pPr>
              <a:t>‹#›</a:t>
            </a:fld>
            <a:endParaRPr lang="en-US" dirty="0"/>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strips dir="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defRPr>
            </a:lvl1pPr>
          </a:lstStyle>
          <a:p>
            <a:pPr>
              <a:defRPr/>
            </a:pPr>
            <a:fld id="{FDDF4072-E901-4AB9-AF26-24934CA5269F}" type="datetimeFigureOut">
              <a:rPr lang="en-US"/>
              <a:pPr>
                <a:defRPr/>
              </a:pPr>
              <a:t>3/7/2017</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dirty="0">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Arial" charset="0"/>
              </a:defRPr>
            </a:lvl1pPr>
          </a:lstStyle>
          <a:p>
            <a:pPr>
              <a:defRPr/>
            </a:pPr>
            <a:fld id="{128FDD2F-4436-471C-AF56-67F8F58E1383}" type="slidenum">
              <a:rPr lang="en-US"/>
              <a:pPr>
                <a:defRPr/>
              </a:pPr>
              <a:t>‹#›</a:t>
            </a:fld>
            <a:endParaRPr lang="en-US" dirty="0"/>
          </a:p>
        </p:txBody>
      </p:sp>
    </p:spTree>
  </p:cSld>
  <p:clrMapOvr>
    <a:masterClrMapping/>
  </p:clrMapOvr>
  <p:transition spd="med">
    <p:strips dir="rd"/>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8FAF8DCD-3CBD-4101-9C12-8DD3970913C6}" type="slidenum">
              <a:rPr lang="en-US"/>
              <a:pPr>
                <a:defRPr/>
              </a:pPr>
              <a:t>‹#›</a:t>
            </a:fld>
            <a:endParaRPr lang="en-US" dirty="0"/>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strips dir="r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02658E23-784C-40D5-B528-73CAC815E079}" type="slidenum">
              <a:rPr lang="en-US"/>
              <a:pPr>
                <a:defRPr/>
              </a:pPr>
              <a:t>‹#›</a:t>
            </a:fld>
            <a:endParaRPr lang="en-US" dirty="0"/>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strips dir="r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IN"/>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Content Placeholder 4"/>
          <p:cNvSpPr>
            <a:spLocks noGrp="1"/>
          </p:cNvSpPr>
          <p:nvPr>
            <p:ph sz="quarter" idx="3"/>
          </p:nvPr>
        </p:nvSpPr>
        <p:spPr>
          <a:xfrm>
            <a:off x="457200" y="393859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Content Placeholder 5"/>
          <p:cNvSpPr>
            <a:spLocks noGrp="1"/>
          </p:cNvSpPr>
          <p:nvPr>
            <p:ph sz="quarter" idx="4"/>
          </p:nvPr>
        </p:nvSpPr>
        <p:spPr>
          <a:xfrm>
            <a:off x="4648200" y="393859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9442EB21-B1DF-468E-A184-D99DA35E5F7E}" type="slidenum">
              <a:rPr lang="en-US"/>
              <a:pPr>
                <a:defRPr/>
              </a:pPr>
              <a:t>‹#›</a:t>
            </a:fld>
            <a:endParaRPr lang="en-US" dirty="0"/>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strips dir="rd"/>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920" y="275069"/>
            <a:ext cx="8226720" cy="1140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920" y="1600008"/>
            <a:ext cx="4043520" cy="452639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39680" y="1600008"/>
            <a:ext cx="4044960" cy="4526395"/>
          </a:xfrm>
        </p:spPr>
        <p:txBody>
          <a:bodyPr/>
          <a:lstStyle/>
          <a:p>
            <a:pPr lvl="0"/>
            <a:endParaRPr lang="en-US" noProof="0" dirty="0"/>
          </a:p>
        </p:txBody>
      </p:sp>
      <p:sp>
        <p:nvSpPr>
          <p:cNvPr id="5" name="Slide Number Placeholder 4"/>
          <p:cNvSpPr>
            <a:spLocks noGrp="1"/>
          </p:cNvSpPr>
          <p:nvPr>
            <p:ph type="sldNum" idx="10"/>
          </p:nvPr>
        </p:nvSpPr>
        <p:spPr>
          <a:xfrm>
            <a:off x="6553200" y="6248400"/>
            <a:ext cx="2132013" cy="473075"/>
          </a:xfrm>
        </p:spPr>
        <p:txBody>
          <a:bodyPr/>
          <a:lstStyle>
            <a:lvl1pPr>
              <a:defRPr/>
            </a:lvl1pPr>
          </a:lstStyle>
          <a:p>
            <a:pPr>
              <a:defRPr/>
            </a:pPr>
            <a:fld id="{91698818-EAFC-4E7A-A4A7-33A7C88EC37D}" type="slidenum">
              <a:rPr lang="en-GB"/>
              <a:pPr>
                <a:defRPr/>
              </a:pPr>
              <a:t>‹#›</a:t>
            </a:fld>
            <a:endParaRPr lang="en-GB" dirty="0"/>
          </a:p>
        </p:txBody>
      </p:sp>
      <p:sp>
        <p:nvSpPr>
          <p:cNvPr id="6" name="Footer Placeholder 5"/>
          <p:cNvSpPr>
            <a:spLocks noGrp="1"/>
          </p:cNvSpPr>
          <p:nvPr>
            <p:ph type="ftr" idx="11"/>
          </p:nvPr>
        </p:nvSpPr>
        <p:spPr>
          <a:xfrm>
            <a:off x="1254125" y="6251575"/>
            <a:ext cx="5943600" cy="354013"/>
          </a:xfrm>
        </p:spPr>
        <p:txBody>
          <a:bodyPr/>
          <a:lstStyle>
            <a:lvl1pPr>
              <a:defRPr dirty="0"/>
            </a:lvl1pPr>
          </a:lstStyle>
          <a:p>
            <a:pPr>
              <a:defRPr/>
            </a:pPr>
            <a:r>
              <a:rPr lang="en-GB"/>
              <a:t>IMS Extremes Workshop, New Delhi, 19 April, 2007</a:t>
            </a:r>
          </a:p>
        </p:txBody>
      </p:sp>
    </p:spTree>
  </p:cSld>
  <p:clrMapOvr>
    <a:masterClrMapping/>
  </p:clrMapOvr>
  <p:transition spd="med">
    <p:strips dir="rd"/>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DF79C3F-79D6-4589-B673-24190F2132B1}" type="slidenum">
              <a:rPr lang="en-US"/>
              <a:pPr>
                <a:defRPr/>
              </a:pPr>
              <a:t>‹#›</a:t>
            </a:fld>
            <a:endParaRPr lang="en-US" dirty="0"/>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strips dir="rd"/>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63" indent="0">
              <a:buNone/>
              <a:defRPr sz="1800"/>
            </a:lvl2pPr>
            <a:lvl3pPr marL="913926" indent="0">
              <a:buNone/>
              <a:defRPr sz="1600"/>
            </a:lvl3pPr>
            <a:lvl4pPr marL="1370890" indent="0">
              <a:buNone/>
              <a:defRPr sz="1400"/>
            </a:lvl4pPr>
            <a:lvl5pPr marL="1827852" indent="0">
              <a:buNone/>
              <a:defRPr sz="1400"/>
            </a:lvl5pPr>
            <a:lvl6pPr marL="2284815" indent="0">
              <a:buNone/>
              <a:defRPr sz="1400"/>
            </a:lvl6pPr>
            <a:lvl7pPr marL="2741778" indent="0">
              <a:buNone/>
              <a:defRPr sz="1400"/>
            </a:lvl7pPr>
            <a:lvl8pPr marL="3198740" indent="0">
              <a:buNone/>
              <a:defRPr sz="1400"/>
            </a:lvl8pPr>
            <a:lvl9pPr marL="3655704"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1855B44-42C6-48E8-B02B-54D6C6AFF721}" type="slidenum">
              <a:rPr lang="en-US"/>
              <a:pPr>
                <a:defRPr/>
              </a:pPr>
              <a:t>‹#›</a:t>
            </a:fld>
            <a:endParaRPr lang="en-US" dirty="0"/>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strips dir="rd"/>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127D3EA-A5D2-4E38-AFFB-307A341B17F6}" type="slidenum">
              <a:rPr lang="en-US"/>
              <a:pPr>
                <a:defRPr/>
              </a:pPr>
              <a:t>‹#›</a:t>
            </a:fld>
            <a:endParaRPr lang="en-US" dirty="0"/>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strips dir="rd"/>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63" indent="0">
              <a:buNone/>
              <a:defRPr sz="2000" b="1"/>
            </a:lvl2pPr>
            <a:lvl3pPr marL="913926" indent="0">
              <a:buNone/>
              <a:defRPr sz="1800" b="1"/>
            </a:lvl3pPr>
            <a:lvl4pPr marL="1370890" indent="0">
              <a:buNone/>
              <a:defRPr sz="1600" b="1"/>
            </a:lvl4pPr>
            <a:lvl5pPr marL="1827852" indent="0">
              <a:buNone/>
              <a:defRPr sz="1600" b="1"/>
            </a:lvl5pPr>
            <a:lvl6pPr marL="2284815" indent="0">
              <a:buNone/>
              <a:defRPr sz="1600" b="1"/>
            </a:lvl6pPr>
            <a:lvl7pPr marL="2741778" indent="0">
              <a:buNone/>
              <a:defRPr sz="1600" b="1"/>
            </a:lvl7pPr>
            <a:lvl8pPr marL="3198740" indent="0">
              <a:buNone/>
              <a:defRPr sz="1600" b="1"/>
            </a:lvl8pPr>
            <a:lvl9pPr marL="36557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63" indent="0">
              <a:buNone/>
              <a:defRPr sz="2000" b="1"/>
            </a:lvl2pPr>
            <a:lvl3pPr marL="913926" indent="0">
              <a:buNone/>
              <a:defRPr sz="1800" b="1"/>
            </a:lvl3pPr>
            <a:lvl4pPr marL="1370890" indent="0">
              <a:buNone/>
              <a:defRPr sz="1600" b="1"/>
            </a:lvl4pPr>
            <a:lvl5pPr marL="1827852" indent="0">
              <a:buNone/>
              <a:defRPr sz="1600" b="1"/>
            </a:lvl5pPr>
            <a:lvl6pPr marL="2284815" indent="0">
              <a:buNone/>
              <a:defRPr sz="1600" b="1"/>
            </a:lvl6pPr>
            <a:lvl7pPr marL="2741778" indent="0">
              <a:buNone/>
              <a:defRPr sz="1600" b="1"/>
            </a:lvl7pPr>
            <a:lvl8pPr marL="3198740" indent="0">
              <a:buNone/>
              <a:defRPr sz="1600" b="1"/>
            </a:lvl8pPr>
            <a:lvl9pPr marL="36557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360928B7-7521-40C2-AF2B-DFEA5ABFA56D}" type="slidenum">
              <a:rPr lang="en-US"/>
              <a:pPr>
                <a:defRPr/>
              </a:pPr>
              <a:t>‹#›</a:t>
            </a:fld>
            <a:endParaRPr lang="en-US" dirty="0"/>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strips dir="rd"/>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5542A278-E6EB-48D1-BB84-436607B19264}" type="slidenum">
              <a:rPr lang="en-US"/>
              <a:pPr>
                <a:defRPr/>
              </a:pPr>
              <a:t>‹#›</a:t>
            </a:fld>
            <a:endParaRPr lang="en-US" dirty="0"/>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strips dir="rd"/>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84584550-0931-4DC8-BC30-71F3A36AFC08}" type="slidenum">
              <a:rPr lang="en-US"/>
              <a:pPr>
                <a:defRPr/>
              </a:pPr>
              <a:t>‹#›</a:t>
            </a:fld>
            <a:endParaRPr lang="en-US" dirty="0"/>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strips dir="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B18BED54-76BF-41F1-B0AA-C803F6A10265}" type="slidenum">
              <a:rPr lang="en-US"/>
              <a:pPr>
                <a:defRPr/>
              </a:pPr>
              <a:t>‹#›</a:t>
            </a:fld>
            <a:endParaRPr lang="en-US" dirty="0"/>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strips dir="rd"/>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63" indent="0">
              <a:buNone/>
              <a:defRPr sz="1200"/>
            </a:lvl2pPr>
            <a:lvl3pPr marL="913926" indent="0">
              <a:buNone/>
              <a:defRPr sz="1000"/>
            </a:lvl3pPr>
            <a:lvl4pPr marL="1370890" indent="0">
              <a:buNone/>
              <a:defRPr sz="900"/>
            </a:lvl4pPr>
            <a:lvl5pPr marL="1827852" indent="0">
              <a:buNone/>
              <a:defRPr sz="900"/>
            </a:lvl5pPr>
            <a:lvl6pPr marL="2284815" indent="0">
              <a:buNone/>
              <a:defRPr sz="900"/>
            </a:lvl6pPr>
            <a:lvl7pPr marL="2741778" indent="0">
              <a:buNone/>
              <a:defRPr sz="900"/>
            </a:lvl7pPr>
            <a:lvl8pPr marL="3198740" indent="0">
              <a:buNone/>
              <a:defRPr sz="900"/>
            </a:lvl8pPr>
            <a:lvl9pPr marL="3655704"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86A1E8C9-47E0-4193-96FE-52F0E903B379}" type="slidenum">
              <a:rPr lang="en-US"/>
              <a:pPr>
                <a:defRPr/>
              </a:pPr>
              <a:t>‹#›</a:t>
            </a:fld>
            <a:endParaRPr lang="en-US" dirty="0"/>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strips dir="rd"/>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63" indent="0">
              <a:buNone/>
              <a:defRPr sz="2800"/>
            </a:lvl2pPr>
            <a:lvl3pPr marL="913926" indent="0">
              <a:buNone/>
              <a:defRPr sz="2400"/>
            </a:lvl3pPr>
            <a:lvl4pPr marL="1370890" indent="0">
              <a:buNone/>
              <a:defRPr sz="2000"/>
            </a:lvl4pPr>
            <a:lvl5pPr marL="1827852" indent="0">
              <a:buNone/>
              <a:defRPr sz="2000"/>
            </a:lvl5pPr>
            <a:lvl6pPr marL="2284815" indent="0">
              <a:buNone/>
              <a:defRPr sz="2000"/>
            </a:lvl6pPr>
            <a:lvl7pPr marL="2741778" indent="0">
              <a:buNone/>
              <a:defRPr sz="2000"/>
            </a:lvl7pPr>
            <a:lvl8pPr marL="3198740" indent="0">
              <a:buNone/>
              <a:defRPr sz="2000"/>
            </a:lvl8pPr>
            <a:lvl9pPr marL="3655704"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63" indent="0">
              <a:buNone/>
              <a:defRPr sz="1200"/>
            </a:lvl2pPr>
            <a:lvl3pPr marL="913926" indent="0">
              <a:buNone/>
              <a:defRPr sz="1000"/>
            </a:lvl3pPr>
            <a:lvl4pPr marL="1370890" indent="0">
              <a:buNone/>
              <a:defRPr sz="900"/>
            </a:lvl4pPr>
            <a:lvl5pPr marL="1827852" indent="0">
              <a:buNone/>
              <a:defRPr sz="900"/>
            </a:lvl5pPr>
            <a:lvl6pPr marL="2284815" indent="0">
              <a:buNone/>
              <a:defRPr sz="900"/>
            </a:lvl6pPr>
            <a:lvl7pPr marL="2741778" indent="0">
              <a:buNone/>
              <a:defRPr sz="900"/>
            </a:lvl7pPr>
            <a:lvl8pPr marL="3198740" indent="0">
              <a:buNone/>
              <a:defRPr sz="900"/>
            </a:lvl8pPr>
            <a:lvl9pPr marL="3655704"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3C054F0-3B5E-4182-9D96-14D63F62C9CD}" type="slidenum">
              <a:rPr lang="en-US"/>
              <a:pPr>
                <a:defRPr/>
              </a:pPr>
              <a:t>‹#›</a:t>
            </a:fld>
            <a:endParaRPr lang="en-US" dirty="0"/>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strips dir="rd"/>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01E98FD-A340-4905-A8F3-8A62DC5B3263}" type="slidenum">
              <a:rPr lang="en-US"/>
              <a:pPr>
                <a:defRPr/>
              </a:pPr>
              <a:t>‹#›</a:t>
            </a:fld>
            <a:endParaRPr lang="en-US" dirty="0"/>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strips dir="rd"/>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D32C44C-888F-4266-9B1B-FD1B27E80B5B}" type="slidenum">
              <a:rPr lang="en-US"/>
              <a:pPr>
                <a:defRPr/>
              </a:pPr>
              <a:t>‹#›</a:t>
            </a:fld>
            <a:endParaRPr lang="en-US" dirty="0"/>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strips dir="rd"/>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3"/>
            <a:ext cx="8229600" cy="4525963"/>
          </a:xfrm>
        </p:spPr>
        <p:txBody>
          <a:bodyPr/>
          <a:lstStyle/>
          <a:p>
            <a:pPr lvl="0"/>
            <a:r>
              <a:rPr lang="en-US" noProof="0" dirty="0" smtClean="0"/>
              <a:t>Click icon to add SmartArt graphic</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CEB0CB08-61C1-4018-9E4F-772B9DA6F735}" type="slidenum">
              <a:rPr lang="en-US"/>
              <a:pPr>
                <a:defRPr/>
              </a:pPr>
              <a:t>‹#›</a:t>
            </a:fld>
            <a:endParaRPr lang="en-US" dirty="0"/>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strips dir="rd"/>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2"/>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C8A9BE9F-DFA7-4DE2-938B-24C40B3CCD2C}" type="slidenum">
              <a:rPr lang="en-US"/>
              <a:pPr>
                <a:defRPr/>
              </a:pPr>
              <a:t>‹#›</a:t>
            </a:fld>
            <a:endParaRPr lang="en-US" dirty="0"/>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strips dir="rd"/>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3"/>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91DD53D7-CA1D-4F90-BA38-C76DACEBE5EE}" type="slidenum">
              <a:rPr lang="en-US"/>
              <a:pPr>
                <a:defRPr/>
              </a:pPr>
              <a:t>‹#›</a:t>
            </a:fld>
            <a:endParaRPr lang="en-US" dirty="0"/>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strips dir="rd"/>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IN"/>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Content Placeholder 4"/>
          <p:cNvSpPr>
            <a:spLocks noGrp="1"/>
          </p:cNvSpPr>
          <p:nvPr>
            <p:ph sz="quarter" idx="3"/>
          </p:nvPr>
        </p:nvSpPr>
        <p:spPr>
          <a:xfrm>
            <a:off x="457200" y="3938592"/>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Content Placeholder 5"/>
          <p:cNvSpPr>
            <a:spLocks noGrp="1"/>
          </p:cNvSpPr>
          <p:nvPr>
            <p:ph sz="quarter" idx="4"/>
          </p:nvPr>
        </p:nvSpPr>
        <p:spPr>
          <a:xfrm>
            <a:off x="4648200" y="3938592"/>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ECE7704E-F6B8-45C4-A0D2-55B599E18A4B}" type="slidenum">
              <a:rPr lang="en-US"/>
              <a:pPr>
                <a:defRPr/>
              </a:pPr>
              <a:t>‹#›</a:t>
            </a:fld>
            <a:endParaRPr lang="en-US" dirty="0"/>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strips dir="rd"/>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920" y="275069"/>
            <a:ext cx="8226720" cy="1140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920" y="1600008"/>
            <a:ext cx="4043520" cy="452639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39680" y="1600008"/>
            <a:ext cx="4044960" cy="4526395"/>
          </a:xfrm>
        </p:spPr>
        <p:txBody>
          <a:bodyPr/>
          <a:lstStyle/>
          <a:p>
            <a:pPr lvl="0"/>
            <a:endParaRPr lang="en-US" noProof="0" dirty="0"/>
          </a:p>
        </p:txBody>
      </p:sp>
      <p:sp>
        <p:nvSpPr>
          <p:cNvPr id="5" name="Slide Number Placeholder 4"/>
          <p:cNvSpPr>
            <a:spLocks noGrp="1"/>
          </p:cNvSpPr>
          <p:nvPr>
            <p:ph type="sldNum" idx="10"/>
          </p:nvPr>
        </p:nvSpPr>
        <p:spPr>
          <a:xfrm>
            <a:off x="6553200" y="6248400"/>
            <a:ext cx="2132013" cy="473075"/>
          </a:xfrm>
        </p:spPr>
        <p:txBody>
          <a:bodyPr/>
          <a:lstStyle>
            <a:lvl1pPr>
              <a:defRPr/>
            </a:lvl1pPr>
          </a:lstStyle>
          <a:p>
            <a:pPr>
              <a:defRPr/>
            </a:pPr>
            <a:fld id="{0E69B0ED-1C7A-4CBD-A6F5-4FC2BF9892D9}" type="slidenum">
              <a:rPr lang="en-GB"/>
              <a:pPr>
                <a:defRPr/>
              </a:pPr>
              <a:t>‹#›</a:t>
            </a:fld>
            <a:endParaRPr lang="en-GB" dirty="0"/>
          </a:p>
        </p:txBody>
      </p:sp>
      <p:sp>
        <p:nvSpPr>
          <p:cNvPr id="6" name="Footer Placeholder 5"/>
          <p:cNvSpPr>
            <a:spLocks noGrp="1"/>
          </p:cNvSpPr>
          <p:nvPr>
            <p:ph type="ftr" idx="11"/>
          </p:nvPr>
        </p:nvSpPr>
        <p:spPr>
          <a:xfrm>
            <a:off x="1254125" y="6251575"/>
            <a:ext cx="5943600" cy="354013"/>
          </a:xfrm>
        </p:spPr>
        <p:txBody>
          <a:bodyPr/>
          <a:lstStyle>
            <a:lvl1pPr>
              <a:defRPr dirty="0"/>
            </a:lvl1pPr>
          </a:lstStyle>
          <a:p>
            <a:pPr>
              <a:defRPr/>
            </a:pPr>
            <a:r>
              <a:rPr lang="en-GB"/>
              <a:t>IMS Extremes Workshop, New Delhi, 19 April, 2007</a:t>
            </a:r>
          </a:p>
        </p:txBody>
      </p:sp>
    </p:spTree>
  </p:cSld>
  <p:clrMapOvr>
    <a:masterClrMapping/>
  </p:clrMapOvr>
  <p:transition spd="med">
    <p:strips dir="rd"/>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a:prstGeom prst="rect">
            <a:avLst/>
          </a:prstGeom>
        </p:spPr>
        <p:txBody>
          <a:bodyPr lIns="91410" tIns="45706" rIns="91410" bIns="45706"/>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a:prstGeom prst="rect">
            <a:avLst/>
          </a:prstGeom>
        </p:spPr>
        <p:txBody>
          <a:bodyPr lIns="91410" tIns="45706" rIns="91410" bIns="45706"/>
          <a:lstStyle>
            <a:lvl1pPr marL="0" indent="0" algn="ctr">
              <a:buNone/>
              <a:defRPr/>
            </a:lvl1pPr>
            <a:lvl2pPr marL="457059" indent="0" algn="ctr">
              <a:buNone/>
              <a:defRPr/>
            </a:lvl2pPr>
            <a:lvl3pPr marL="914116" indent="0" algn="ctr">
              <a:buNone/>
              <a:defRPr/>
            </a:lvl3pPr>
            <a:lvl4pPr marL="1371174" indent="0" algn="ctr">
              <a:buNone/>
              <a:defRPr/>
            </a:lvl4pPr>
            <a:lvl5pPr marL="1828231" indent="0" algn="ctr">
              <a:buNone/>
              <a:defRPr/>
            </a:lvl5pPr>
            <a:lvl6pPr marL="2285289" indent="0" algn="ctr">
              <a:buNone/>
              <a:defRPr/>
            </a:lvl6pPr>
            <a:lvl7pPr marL="2742346" indent="0" algn="ctr">
              <a:buNone/>
              <a:defRPr/>
            </a:lvl7pPr>
            <a:lvl8pPr marL="3199404" indent="0" algn="ctr">
              <a:buNone/>
              <a:defRPr/>
            </a:lvl8pPr>
            <a:lvl9pPr marL="3656462" indent="0" algn="ctr">
              <a:buNone/>
              <a:defRPr/>
            </a:lvl9pPr>
          </a:lstStyle>
          <a:p>
            <a:r>
              <a:rPr lang="en-US" smtClean="0"/>
              <a:t>Click to edit Master subtitle style</a:t>
            </a:r>
            <a:endParaRPr lang="en-US"/>
          </a:p>
        </p:txBody>
      </p:sp>
    </p:spTree>
  </p:cSld>
  <p:clrMapOvr>
    <a:masterClrMapping/>
  </p:clrMapOvr>
  <p:transition spd="med">
    <p:strips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63" indent="0">
              <a:buNone/>
              <a:defRPr sz="1800"/>
            </a:lvl2pPr>
            <a:lvl3pPr marL="913926" indent="0">
              <a:buNone/>
              <a:defRPr sz="1600"/>
            </a:lvl3pPr>
            <a:lvl4pPr marL="1370890" indent="0">
              <a:buNone/>
              <a:defRPr sz="1400"/>
            </a:lvl4pPr>
            <a:lvl5pPr marL="1827852" indent="0">
              <a:buNone/>
              <a:defRPr sz="1400"/>
            </a:lvl5pPr>
            <a:lvl6pPr marL="2284815" indent="0">
              <a:buNone/>
              <a:defRPr sz="1400"/>
            </a:lvl6pPr>
            <a:lvl7pPr marL="2741778" indent="0">
              <a:buNone/>
              <a:defRPr sz="1400"/>
            </a:lvl7pPr>
            <a:lvl8pPr marL="3198740" indent="0">
              <a:buNone/>
              <a:defRPr sz="1400"/>
            </a:lvl8pPr>
            <a:lvl9pPr marL="3655704"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B7E36378-C5BB-4C12-8CFF-6E9B278E5849}" type="slidenum">
              <a:rPr lang="en-US"/>
              <a:pPr>
                <a:defRPr/>
              </a:pPr>
              <a:t>‹#›</a:t>
            </a:fld>
            <a:endParaRPr lang="en-US" dirty="0"/>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strips dir="rd"/>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0" tIns="45706" rIns="91410" bIns="45706"/>
          <a:lstStyle/>
          <a:p>
            <a:r>
              <a:rPr lang="en-US" smtClean="0"/>
              <a:t>Click to edit Master title style</a:t>
            </a:r>
            <a:endParaRPr lang="en-US"/>
          </a:p>
        </p:txBody>
      </p:sp>
      <p:sp>
        <p:nvSpPr>
          <p:cNvPr id="3" name="Content Placeholder 2"/>
          <p:cNvSpPr>
            <a:spLocks noGrp="1"/>
          </p:cNvSpPr>
          <p:nvPr>
            <p:ph idx="1"/>
          </p:nvPr>
        </p:nvSpPr>
        <p:spPr>
          <a:xfrm>
            <a:off x="457200" y="1600203"/>
            <a:ext cx="8229600" cy="4525963"/>
          </a:xfrm>
          <a:prstGeom prst="rect">
            <a:avLst/>
          </a:prstGeom>
        </p:spPr>
        <p:txBody>
          <a:bodyPr lIns="91410" tIns="45706" rIns="91410" bIns="4570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strips dir="rd"/>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a:prstGeom prst="rect">
            <a:avLst/>
          </a:prstGeom>
        </p:spPr>
        <p:txBody>
          <a:bodyPr lIns="91410" tIns="45706" rIns="91410" bIns="45706"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a:prstGeom prst="rect">
            <a:avLst/>
          </a:prstGeom>
        </p:spPr>
        <p:txBody>
          <a:bodyPr lIns="91410" tIns="45706" rIns="91410" bIns="45706" anchor="b"/>
          <a:lstStyle>
            <a:lvl1pPr marL="0" indent="0">
              <a:buNone/>
              <a:defRPr sz="2000"/>
            </a:lvl1pPr>
            <a:lvl2pPr marL="457059" indent="0">
              <a:buNone/>
              <a:defRPr sz="1800"/>
            </a:lvl2pPr>
            <a:lvl3pPr marL="914116" indent="0">
              <a:buNone/>
              <a:defRPr sz="1600"/>
            </a:lvl3pPr>
            <a:lvl4pPr marL="1371174" indent="0">
              <a:buNone/>
              <a:defRPr sz="1400"/>
            </a:lvl4pPr>
            <a:lvl5pPr marL="1828231" indent="0">
              <a:buNone/>
              <a:defRPr sz="1400"/>
            </a:lvl5pPr>
            <a:lvl6pPr marL="2285289" indent="0">
              <a:buNone/>
              <a:defRPr sz="1400"/>
            </a:lvl6pPr>
            <a:lvl7pPr marL="2742346" indent="0">
              <a:buNone/>
              <a:defRPr sz="1400"/>
            </a:lvl7pPr>
            <a:lvl8pPr marL="3199404" indent="0">
              <a:buNone/>
              <a:defRPr sz="1400"/>
            </a:lvl8pPr>
            <a:lvl9pPr marL="3656462" indent="0">
              <a:buNone/>
              <a:defRPr sz="1400"/>
            </a:lvl9pPr>
          </a:lstStyle>
          <a:p>
            <a:pPr lvl="0"/>
            <a:r>
              <a:rPr lang="en-US" smtClean="0"/>
              <a:t>Click to edit Master text styles</a:t>
            </a:r>
          </a:p>
        </p:txBody>
      </p:sp>
    </p:spTree>
  </p:cSld>
  <p:clrMapOvr>
    <a:masterClrMapping/>
  </p:clrMapOvr>
  <p:transition spd="med">
    <p:strips dir="rd"/>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0" tIns="45706" rIns="91410" bIns="45706"/>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a:prstGeom prst="rect">
            <a:avLst/>
          </a:prstGeom>
        </p:spPr>
        <p:txBody>
          <a:bodyPr lIns="91410" tIns="45706" rIns="91410" bIns="45706"/>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a:prstGeom prst="rect">
            <a:avLst/>
          </a:prstGeom>
        </p:spPr>
        <p:txBody>
          <a:bodyPr lIns="91410" tIns="45706" rIns="91410" bIns="45706"/>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strips dir="rd"/>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0" tIns="45706" rIns="91410" bIns="45706"/>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a:prstGeom prst="rect">
            <a:avLst/>
          </a:prstGeom>
        </p:spPr>
        <p:txBody>
          <a:bodyPr lIns="91410" tIns="45706" rIns="91410" bIns="45706"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10" tIns="45706" rIns="91410" bIns="45706"/>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a:prstGeom prst="rect">
            <a:avLst/>
          </a:prstGeom>
        </p:spPr>
        <p:txBody>
          <a:bodyPr lIns="91410" tIns="45706" rIns="91410" bIns="45706"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lIns="91410" tIns="45706" rIns="91410" bIns="45706"/>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strips dir="rd"/>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0" tIns="45706" rIns="91410" bIns="45706"/>
          <a:lstStyle/>
          <a:p>
            <a:r>
              <a:rPr lang="en-US" smtClean="0"/>
              <a:t>Click to edit Master title style</a:t>
            </a:r>
            <a:endParaRPr lang="en-US"/>
          </a:p>
        </p:txBody>
      </p:sp>
    </p:spTree>
  </p:cSld>
  <p:clrMapOvr>
    <a:masterClrMapping/>
  </p:clrMapOvr>
  <p:transition spd="med">
    <p:strips dir="rd"/>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strips dir="rd"/>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lIns="91410" tIns="45706" rIns="91410" bIns="45706"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3" y="273053"/>
            <a:ext cx="5111750" cy="5853113"/>
          </a:xfrm>
          <a:prstGeom prst="rect">
            <a:avLst/>
          </a:prstGeom>
        </p:spPr>
        <p:txBody>
          <a:bodyPr lIns="91410" tIns="45706" rIns="91410" bIns="45706"/>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a:prstGeom prst="rect">
            <a:avLst/>
          </a:prstGeom>
        </p:spPr>
        <p:txBody>
          <a:bodyPr lIns="91410" tIns="45706" rIns="91410" bIns="45706"/>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en-US" smtClean="0"/>
              <a:t>Click to edit Master text styles</a:t>
            </a:r>
          </a:p>
        </p:txBody>
      </p:sp>
    </p:spTree>
  </p:cSld>
  <p:clrMapOvr>
    <a:masterClrMapping/>
  </p:clrMapOvr>
  <p:transition spd="med">
    <p:strips dir="rd"/>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410" tIns="45706" rIns="91410" bIns="45706"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10" tIns="45706" rIns="91410" bIns="45706"/>
          <a:lstStyle>
            <a:lvl1pPr marL="0" indent="0">
              <a:buNone/>
              <a:defRPr sz="3200"/>
            </a:lvl1pPr>
            <a:lvl2pPr marL="457059" indent="0">
              <a:buNone/>
              <a:defRPr sz="2800"/>
            </a:lvl2pPr>
            <a:lvl3pPr marL="914116" indent="0">
              <a:buNone/>
              <a:defRPr sz="2400"/>
            </a:lvl3pPr>
            <a:lvl4pPr marL="1371174" indent="0">
              <a:buNone/>
              <a:defRPr sz="2000"/>
            </a:lvl4pPr>
            <a:lvl5pPr marL="1828231" indent="0">
              <a:buNone/>
              <a:defRPr sz="2000"/>
            </a:lvl5pPr>
            <a:lvl6pPr marL="2285289" indent="0">
              <a:buNone/>
              <a:defRPr sz="2000"/>
            </a:lvl6pPr>
            <a:lvl7pPr marL="2742346" indent="0">
              <a:buNone/>
              <a:defRPr sz="2000"/>
            </a:lvl7pPr>
            <a:lvl8pPr marL="3199404" indent="0">
              <a:buNone/>
              <a:defRPr sz="2000"/>
            </a:lvl8pPr>
            <a:lvl9pPr marL="3656462"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lIns="91410" tIns="45706" rIns="91410" bIns="45706"/>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en-US" smtClean="0"/>
              <a:t>Click to edit Master text styles</a:t>
            </a:r>
          </a:p>
        </p:txBody>
      </p:sp>
    </p:spTree>
  </p:cSld>
  <p:clrMapOvr>
    <a:masterClrMapping/>
  </p:clrMapOvr>
  <p:transition spd="med">
    <p:strips dir="rd"/>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0" tIns="45706" rIns="91410" bIns="45706"/>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3"/>
            <a:ext cx="8229600" cy="4525963"/>
          </a:xfrm>
          <a:prstGeom prst="rect">
            <a:avLst/>
          </a:prstGeom>
        </p:spPr>
        <p:txBody>
          <a:bodyPr vert="eaVert" lIns="91410" tIns="45706" rIns="91410" bIns="4570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strips dir="rd"/>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1"/>
            <a:ext cx="2057400" cy="5851525"/>
          </a:xfrm>
          <a:prstGeom prst="rect">
            <a:avLst/>
          </a:prstGeom>
        </p:spPr>
        <p:txBody>
          <a:bodyPr vert="eaVert" lIns="91410" tIns="45706" rIns="91410" bIns="45706"/>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a:prstGeom prst="rect">
            <a:avLst/>
          </a:prstGeom>
        </p:spPr>
        <p:txBody>
          <a:bodyPr vert="eaVert" lIns="91410" tIns="45706" rIns="91410" bIns="4570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strips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475149C-E6A7-4E5F-96F3-E9537B130310}" type="slidenum">
              <a:rPr lang="en-US"/>
              <a:pPr>
                <a:defRPr/>
              </a:pPr>
              <a:t>‹#›</a:t>
            </a:fld>
            <a:endParaRPr lang="en-US" dirty="0"/>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strips dir="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63" indent="0">
              <a:buNone/>
              <a:defRPr sz="2000" b="1"/>
            </a:lvl2pPr>
            <a:lvl3pPr marL="913926" indent="0">
              <a:buNone/>
              <a:defRPr sz="1800" b="1"/>
            </a:lvl3pPr>
            <a:lvl4pPr marL="1370890" indent="0">
              <a:buNone/>
              <a:defRPr sz="1600" b="1"/>
            </a:lvl4pPr>
            <a:lvl5pPr marL="1827852" indent="0">
              <a:buNone/>
              <a:defRPr sz="1600" b="1"/>
            </a:lvl5pPr>
            <a:lvl6pPr marL="2284815" indent="0">
              <a:buNone/>
              <a:defRPr sz="1600" b="1"/>
            </a:lvl6pPr>
            <a:lvl7pPr marL="2741778" indent="0">
              <a:buNone/>
              <a:defRPr sz="1600" b="1"/>
            </a:lvl7pPr>
            <a:lvl8pPr marL="3198740" indent="0">
              <a:buNone/>
              <a:defRPr sz="1600" b="1"/>
            </a:lvl8pPr>
            <a:lvl9pPr marL="36557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63" indent="0">
              <a:buNone/>
              <a:defRPr sz="2000" b="1"/>
            </a:lvl2pPr>
            <a:lvl3pPr marL="913926" indent="0">
              <a:buNone/>
              <a:defRPr sz="1800" b="1"/>
            </a:lvl3pPr>
            <a:lvl4pPr marL="1370890" indent="0">
              <a:buNone/>
              <a:defRPr sz="1600" b="1"/>
            </a:lvl4pPr>
            <a:lvl5pPr marL="1827852" indent="0">
              <a:buNone/>
              <a:defRPr sz="1600" b="1"/>
            </a:lvl5pPr>
            <a:lvl6pPr marL="2284815" indent="0">
              <a:buNone/>
              <a:defRPr sz="1600" b="1"/>
            </a:lvl6pPr>
            <a:lvl7pPr marL="2741778" indent="0">
              <a:buNone/>
              <a:defRPr sz="1600" b="1"/>
            </a:lvl7pPr>
            <a:lvl8pPr marL="3198740" indent="0">
              <a:buNone/>
              <a:defRPr sz="1600" b="1"/>
            </a:lvl8pPr>
            <a:lvl9pPr marL="36557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D2C4CE29-075D-4703-9505-323A7B333AD0}" type="slidenum">
              <a:rPr lang="en-US"/>
              <a:pPr>
                <a:defRPr/>
              </a:pPr>
              <a:t>‹#›</a:t>
            </a:fld>
            <a:endParaRPr lang="en-US" dirty="0"/>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strips dir="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3A1AEEB6-694E-48A1-9B79-E821A6B3AABA}" type="slidenum">
              <a:rPr lang="en-US"/>
              <a:pPr>
                <a:defRPr/>
              </a:pPr>
              <a:t>‹#›</a:t>
            </a:fld>
            <a:endParaRPr lang="en-US" dirty="0"/>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strips dir="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50780239-3FF9-4B27-ACB6-906C6B2815E7}" type="slidenum">
              <a:rPr lang="en-US"/>
              <a:pPr>
                <a:defRPr/>
              </a:pPr>
              <a:t>‹#›</a:t>
            </a:fld>
            <a:endParaRPr lang="en-US" dirty="0"/>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strips dir="rd"/>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6" Type="http://schemas.openxmlformats.org/officeDocument/2006/relationships/theme" Target="../theme/theme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6" Type="http://schemas.openxmlformats.org/officeDocument/2006/relationships/theme" Target="../theme/theme3.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609600" y="1066800"/>
            <a:ext cx="8001000" cy="4800600"/>
          </a:xfrm>
          <a:prstGeom prst="rect">
            <a:avLst/>
          </a:prstGeom>
          <a:noFill/>
          <a:ln w="9525">
            <a:noFill/>
            <a:miter lim="800000"/>
            <a:headEnd/>
            <a:tailEnd/>
          </a:ln>
        </p:spPr>
        <p:txBody>
          <a:bodyPr vert="horz" wrap="square" lIns="91340" tIns="45672" rIns="91340" bIns="4567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1" name="Line 4"/>
          <p:cNvSpPr>
            <a:spLocks noChangeShapeType="1"/>
          </p:cNvSpPr>
          <p:nvPr userDrawn="1"/>
        </p:nvSpPr>
        <p:spPr bwMode="auto">
          <a:xfrm flipH="1" flipV="1">
            <a:off x="323850" y="6381750"/>
            <a:ext cx="8667750" cy="19050"/>
          </a:xfrm>
          <a:prstGeom prst="line">
            <a:avLst/>
          </a:prstGeom>
          <a:noFill/>
          <a:ln w="38100">
            <a:solidFill>
              <a:srgbClr val="993300"/>
            </a:solidFill>
            <a:round/>
            <a:headEnd/>
            <a:tailEnd/>
          </a:ln>
        </p:spPr>
        <p:txBody>
          <a:bodyPr lIns="91340" tIns="45672" rIns="91340" bIns="45672"/>
          <a:lstStyle/>
          <a:p>
            <a:pPr>
              <a:defRPr/>
            </a:pPr>
            <a:endParaRPr lang="en-US" dirty="0">
              <a:cs typeface="Arial" charset="0"/>
            </a:endParaRPr>
          </a:p>
        </p:txBody>
      </p:sp>
      <p:sp>
        <p:nvSpPr>
          <p:cNvPr id="2052" name="Line 5"/>
          <p:cNvSpPr>
            <a:spLocks noChangeShapeType="1"/>
          </p:cNvSpPr>
          <p:nvPr userDrawn="1"/>
        </p:nvSpPr>
        <p:spPr bwMode="auto">
          <a:xfrm flipV="1">
            <a:off x="8763000" y="304800"/>
            <a:ext cx="0" cy="6324600"/>
          </a:xfrm>
          <a:prstGeom prst="line">
            <a:avLst/>
          </a:prstGeom>
          <a:noFill/>
          <a:ln w="38100">
            <a:solidFill>
              <a:srgbClr val="993300"/>
            </a:solidFill>
            <a:round/>
            <a:headEnd/>
            <a:tailEnd/>
          </a:ln>
        </p:spPr>
        <p:txBody>
          <a:bodyPr lIns="91340" tIns="45672" rIns="91340" bIns="45672"/>
          <a:lstStyle/>
          <a:p>
            <a:pPr>
              <a:defRPr/>
            </a:pPr>
            <a:endParaRPr lang="en-US" dirty="0">
              <a:cs typeface="Arial" charset="0"/>
            </a:endParaRPr>
          </a:p>
        </p:txBody>
      </p:sp>
      <p:pic>
        <p:nvPicPr>
          <p:cNvPr id="1029" name="Picture 6" descr="iitmlogo"/>
          <p:cNvPicPr>
            <a:picLocks noChangeAspect="1" noChangeArrowheads="1"/>
          </p:cNvPicPr>
          <p:nvPr userDrawn="1"/>
        </p:nvPicPr>
        <p:blipFill>
          <a:blip r:embed="rId5" cstate="print"/>
          <a:srcRect/>
          <a:stretch>
            <a:fillRect/>
          </a:stretch>
        </p:blipFill>
        <p:spPr bwMode="auto">
          <a:xfrm>
            <a:off x="8472488" y="0"/>
            <a:ext cx="671512" cy="6858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503707" r:id="rId1"/>
    <p:sldLayoutId id="2147503653" r:id="rId2"/>
    <p:sldLayoutId id="2147503708" r:id="rId3"/>
  </p:sldLayoutIdLst>
  <p:transition spd="med">
    <p:strips dir="rd"/>
  </p:transition>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nstantia" pitchFamily="18" charset="0"/>
        </a:defRPr>
      </a:lvl2pPr>
      <a:lvl3pPr algn="ctr" rtl="0" eaLnBrk="0" fontAlgn="base" hangingPunct="0">
        <a:spcBef>
          <a:spcPct val="0"/>
        </a:spcBef>
        <a:spcAft>
          <a:spcPct val="0"/>
        </a:spcAft>
        <a:defRPr sz="4400">
          <a:solidFill>
            <a:schemeClr val="tx2"/>
          </a:solidFill>
          <a:latin typeface="Constantia" pitchFamily="18" charset="0"/>
        </a:defRPr>
      </a:lvl3pPr>
      <a:lvl4pPr algn="ctr" rtl="0" eaLnBrk="0" fontAlgn="base" hangingPunct="0">
        <a:spcBef>
          <a:spcPct val="0"/>
        </a:spcBef>
        <a:spcAft>
          <a:spcPct val="0"/>
        </a:spcAft>
        <a:defRPr sz="4400">
          <a:solidFill>
            <a:schemeClr val="tx2"/>
          </a:solidFill>
          <a:latin typeface="Constantia" pitchFamily="18" charset="0"/>
        </a:defRPr>
      </a:lvl4pPr>
      <a:lvl5pPr algn="ctr" rtl="0" eaLnBrk="0" fontAlgn="base" hangingPunct="0">
        <a:spcBef>
          <a:spcPct val="0"/>
        </a:spcBef>
        <a:spcAft>
          <a:spcPct val="0"/>
        </a:spcAft>
        <a:defRPr sz="4400">
          <a:solidFill>
            <a:schemeClr val="tx2"/>
          </a:solidFill>
          <a:latin typeface="Constantia" pitchFamily="18" charset="0"/>
        </a:defRPr>
      </a:lvl5pPr>
      <a:lvl6pPr marL="456725" algn="ctr" rtl="0" fontAlgn="base">
        <a:spcBef>
          <a:spcPct val="0"/>
        </a:spcBef>
        <a:spcAft>
          <a:spcPct val="0"/>
        </a:spcAft>
        <a:defRPr sz="4400">
          <a:solidFill>
            <a:schemeClr val="tx2"/>
          </a:solidFill>
          <a:latin typeface="Arial" pitchFamily="34" charset="0"/>
        </a:defRPr>
      </a:lvl6pPr>
      <a:lvl7pPr marL="913453" algn="ctr" rtl="0" fontAlgn="base">
        <a:spcBef>
          <a:spcPct val="0"/>
        </a:spcBef>
        <a:spcAft>
          <a:spcPct val="0"/>
        </a:spcAft>
        <a:defRPr sz="4400">
          <a:solidFill>
            <a:schemeClr val="tx2"/>
          </a:solidFill>
          <a:latin typeface="Arial" pitchFamily="34" charset="0"/>
        </a:defRPr>
      </a:lvl7pPr>
      <a:lvl8pPr marL="1370180" algn="ctr" rtl="0" fontAlgn="base">
        <a:spcBef>
          <a:spcPct val="0"/>
        </a:spcBef>
        <a:spcAft>
          <a:spcPct val="0"/>
        </a:spcAft>
        <a:defRPr sz="4400">
          <a:solidFill>
            <a:schemeClr val="tx2"/>
          </a:solidFill>
          <a:latin typeface="Arial" pitchFamily="34" charset="0"/>
        </a:defRPr>
      </a:lvl8pPr>
      <a:lvl9pPr marL="1826905" algn="ctr" rtl="0" fontAlgn="base">
        <a:spcBef>
          <a:spcPct val="0"/>
        </a:spcBef>
        <a:spcAft>
          <a:spcPct val="0"/>
        </a:spcAft>
        <a:defRPr sz="4400">
          <a:solidFill>
            <a:schemeClr val="tx2"/>
          </a:solidFill>
          <a:latin typeface="Arial" pitchFamily="34" charset="0"/>
        </a:defRPr>
      </a:lvl9pPr>
    </p:titleStyle>
    <p:bodyStyle>
      <a:lvl1pPr marL="336550" indent="-336550" algn="l" rtl="0" eaLnBrk="0" fontAlgn="base" hangingPunct="0">
        <a:spcBef>
          <a:spcPct val="20000"/>
        </a:spcBef>
        <a:spcAft>
          <a:spcPct val="0"/>
        </a:spcAft>
        <a:buChar char="•"/>
        <a:defRPr sz="3200">
          <a:solidFill>
            <a:schemeClr val="tx1"/>
          </a:solidFill>
          <a:latin typeface="+mn-lt"/>
          <a:ea typeface="+mn-ea"/>
          <a:cs typeface="+mn-cs"/>
        </a:defRPr>
      </a:lvl1pPr>
      <a:lvl2pPr marL="736600" indent="-279400" algn="l" rtl="0" eaLnBrk="0" fontAlgn="base" hangingPunct="0">
        <a:spcBef>
          <a:spcPct val="20000"/>
        </a:spcBef>
        <a:spcAft>
          <a:spcPct val="0"/>
        </a:spcAft>
        <a:buChar char="–"/>
        <a:defRPr sz="2800">
          <a:solidFill>
            <a:schemeClr val="tx1"/>
          </a:solidFill>
          <a:latin typeface="+mn-lt"/>
        </a:defRPr>
      </a:lvl2pPr>
      <a:lvl3pPr marL="1136650" indent="-222250" algn="l" rtl="0" eaLnBrk="0" fontAlgn="base" hangingPunct="0">
        <a:spcBef>
          <a:spcPct val="20000"/>
        </a:spcBef>
        <a:spcAft>
          <a:spcPct val="0"/>
        </a:spcAft>
        <a:buChar char="•"/>
        <a:defRPr sz="2400">
          <a:solidFill>
            <a:schemeClr val="tx1"/>
          </a:solidFill>
          <a:latin typeface="+mn-lt"/>
        </a:defRPr>
      </a:lvl3pPr>
      <a:lvl4pPr marL="1593850" indent="-222250" algn="l" rtl="0" eaLnBrk="0" fontAlgn="base" hangingPunct="0">
        <a:spcBef>
          <a:spcPct val="20000"/>
        </a:spcBef>
        <a:spcAft>
          <a:spcPct val="0"/>
        </a:spcAft>
        <a:buChar char="–"/>
        <a:defRPr sz="2000">
          <a:solidFill>
            <a:schemeClr val="tx1"/>
          </a:solidFill>
          <a:latin typeface="+mn-lt"/>
        </a:defRPr>
      </a:lvl4pPr>
      <a:lvl5pPr marL="2051050" indent="-222250" algn="l" rtl="0" eaLnBrk="0" fontAlgn="base" hangingPunct="0">
        <a:spcBef>
          <a:spcPct val="20000"/>
        </a:spcBef>
        <a:spcAft>
          <a:spcPct val="0"/>
        </a:spcAft>
        <a:buChar char="»"/>
        <a:defRPr sz="2000">
          <a:solidFill>
            <a:schemeClr val="tx1"/>
          </a:solidFill>
          <a:latin typeface="+mn-lt"/>
        </a:defRPr>
      </a:lvl5pPr>
      <a:lvl6pPr marL="2511995" indent="-228363" algn="l" rtl="0" fontAlgn="base">
        <a:spcBef>
          <a:spcPct val="20000"/>
        </a:spcBef>
        <a:spcAft>
          <a:spcPct val="0"/>
        </a:spcAft>
        <a:buChar char="»"/>
        <a:defRPr sz="2000">
          <a:solidFill>
            <a:schemeClr val="tx1"/>
          </a:solidFill>
          <a:latin typeface="+mn-lt"/>
        </a:defRPr>
      </a:lvl6pPr>
      <a:lvl7pPr marL="2968722" indent="-228363" algn="l" rtl="0" fontAlgn="base">
        <a:spcBef>
          <a:spcPct val="20000"/>
        </a:spcBef>
        <a:spcAft>
          <a:spcPct val="0"/>
        </a:spcAft>
        <a:buChar char="»"/>
        <a:defRPr sz="2000">
          <a:solidFill>
            <a:schemeClr val="tx1"/>
          </a:solidFill>
          <a:latin typeface="+mn-lt"/>
        </a:defRPr>
      </a:lvl7pPr>
      <a:lvl8pPr marL="3425448" indent="-228363" algn="l" rtl="0" fontAlgn="base">
        <a:spcBef>
          <a:spcPct val="20000"/>
        </a:spcBef>
        <a:spcAft>
          <a:spcPct val="0"/>
        </a:spcAft>
        <a:buChar char="»"/>
        <a:defRPr sz="2000">
          <a:solidFill>
            <a:schemeClr val="tx1"/>
          </a:solidFill>
          <a:latin typeface="+mn-lt"/>
        </a:defRPr>
      </a:lvl8pPr>
      <a:lvl9pPr marL="3882174" indent="-228363"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453" rtl="0" eaLnBrk="1" latinLnBrk="0" hangingPunct="1">
        <a:defRPr sz="1800" kern="1200">
          <a:solidFill>
            <a:schemeClr val="tx1"/>
          </a:solidFill>
          <a:latin typeface="+mn-lt"/>
          <a:ea typeface="+mn-ea"/>
          <a:cs typeface="+mn-cs"/>
        </a:defRPr>
      </a:lvl1pPr>
      <a:lvl2pPr marL="456725" algn="l" defTabSz="913453" rtl="0" eaLnBrk="1" latinLnBrk="0" hangingPunct="1">
        <a:defRPr sz="1800" kern="1200">
          <a:solidFill>
            <a:schemeClr val="tx1"/>
          </a:solidFill>
          <a:latin typeface="+mn-lt"/>
          <a:ea typeface="+mn-ea"/>
          <a:cs typeface="+mn-cs"/>
        </a:defRPr>
      </a:lvl2pPr>
      <a:lvl3pPr marL="913453" algn="l" defTabSz="913453" rtl="0" eaLnBrk="1" latinLnBrk="0" hangingPunct="1">
        <a:defRPr sz="1800" kern="1200">
          <a:solidFill>
            <a:schemeClr val="tx1"/>
          </a:solidFill>
          <a:latin typeface="+mn-lt"/>
          <a:ea typeface="+mn-ea"/>
          <a:cs typeface="+mn-cs"/>
        </a:defRPr>
      </a:lvl3pPr>
      <a:lvl4pPr marL="1370180" algn="l" defTabSz="913453" rtl="0" eaLnBrk="1" latinLnBrk="0" hangingPunct="1">
        <a:defRPr sz="1800" kern="1200">
          <a:solidFill>
            <a:schemeClr val="tx1"/>
          </a:solidFill>
          <a:latin typeface="+mn-lt"/>
          <a:ea typeface="+mn-ea"/>
          <a:cs typeface="+mn-cs"/>
        </a:defRPr>
      </a:lvl4pPr>
      <a:lvl5pPr marL="1826905" algn="l" defTabSz="913453" rtl="0" eaLnBrk="1" latinLnBrk="0" hangingPunct="1">
        <a:defRPr sz="1800" kern="1200">
          <a:solidFill>
            <a:schemeClr val="tx1"/>
          </a:solidFill>
          <a:latin typeface="+mn-lt"/>
          <a:ea typeface="+mn-ea"/>
          <a:cs typeface="+mn-cs"/>
        </a:defRPr>
      </a:lvl5pPr>
      <a:lvl6pPr marL="2283632" algn="l" defTabSz="913453" rtl="0" eaLnBrk="1" latinLnBrk="0" hangingPunct="1">
        <a:defRPr sz="1800" kern="1200">
          <a:solidFill>
            <a:schemeClr val="tx1"/>
          </a:solidFill>
          <a:latin typeface="+mn-lt"/>
          <a:ea typeface="+mn-ea"/>
          <a:cs typeface="+mn-cs"/>
        </a:defRPr>
      </a:lvl6pPr>
      <a:lvl7pPr marL="2740358" algn="l" defTabSz="913453" rtl="0" eaLnBrk="1" latinLnBrk="0" hangingPunct="1">
        <a:defRPr sz="1800" kern="1200">
          <a:solidFill>
            <a:schemeClr val="tx1"/>
          </a:solidFill>
          <a:latin typeface="+mn-lt"/>
          <a:ea typeface="+mn-ea"/>
          <a:cs typeface="+mn-cs"/>
        </a:defRPr>
      </a:lvl7pPr>
      <a:lvl8pPr marL="3197080" algn="l" defTabSz="913453" rtl="0" eaLnBrk="1" latinLnBrk="0" hangingPunct="1">
        <a:defRPr sz="1800" kern="1200">
          <a:solidFill>
            <a:schemeClr val="tx1"/>
          </a:solidFill>
          <a:latin typeface="+mn-lt"/>
          <a:ea typeface="+mn-ea"/>
          <a:cs typeface="+mn-cs"/>
        </a:defRPr>
      </a:lvl8pPr>
      <a:lvl9pPr marL="3653809" algn="l" defTabSz="91345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4179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390" tIns="45697" rIns="91390" bIns="45697" numCol="1" anchor="b" anchorCtr="0" compatLnSpc="1">
            <a:prstTxWarp prst="textNoShape">
              <a:avLst/>
            </a:prstTxWarp>
          </a:bodyPr>
          <a:lstStyle>
            <a:lvl1pPr>
              <a:defRPr sz="1200" dirty="0">
                <a:latin typeface="Arial" pitchFamily="34" charset="0"/>
                <a:ea typeface="+mn-ea"/>
              </a:defRPr>
            </a:lvl1pPr>
          </a:lstStyle>
          <a:p>
            <a:pPr>
              <a:defRPr/>
            </a:pPr>
            <a:endParaRPr lang="en-US"/>
          </a:p>
        </p:txBody>
      </p:sp>
      <p:sp>
        <p:nvSpPr>
          <p:cNvPr id="144179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390" tIns="45697" rIns="91390" bIns="45697" numCol="1" anchor="b" anchorCtr="0" compatLnSpc="1">
            <a:prstTxWarp prst="textNoShape">
              <a:avLst/>
            </a:prstTxWarp>
          </a:bodyPr>
          <a:lstStyle>
            <a:lvl1pPr algn="r">
              <a:defRPr sz="1200">
                <a:latin typeface="Arial" pitchFamily="34" charset="0"/>
                <a:ea typeface="+mn-ea"/>
              </a:defRPr>
            </a:lvl1pPr>
          </a:lstStyle>
          <a:p>
            <a:pPr>
              <a:defRPr/>
            </a:pPr>
            <a:fld id="{57DAB8B3-8932-4556-8FCF-5B1D050BFDB7}" type="slidenum">
              <a:rPr lang="en-US"/>
              <a:pPr>
                <a:defRPr/>
              </a:pPr>
              <a:t>‹#›</a:t>
            </a:fld>
            <a:endParaRPr lang="en-US" dirty="0"/>
          </a:p>
        </p:txBody>
      </p:sp>
      <p:grpSp>
        <p:nvGrpSpPr>
          <p:cNvPr id="2052" name="Group 4"/>
          <p:cNvGrpSpPr>
            <a:grpSpLocks/>
          </p:cNvGrpSpPr>
          <p:nvPr/>
        </p:nvGrpSpPr>
        <p:grpSpPr bwMode="auto">
          <a:xfrm>
            <a:off x="0" y="0"/>
            <a:ext cx="9140825" cy="6850063"/>
            <a:chOff x="0" y="0"/>
            <a:chExt cx="5758" cy="4315"/>
          </a:xfrm>
        </p:grpSpPr>
        <p:grpSp>
          <p:nvGrpSpPr>
            <p:cNvPr id="2056" name="Group 5"/>
            <p:cNvGrpSpPr>
              <a:grpSpLocks/>
            </p:cNvGrpSpPr>
            <p:nvPr userDrawn="1"/>
          </p:nvGrpSpPr>
          <p:grpSpPr bwMode="auto">
            <a:xfrm>
              <a:off x="1728" y="2230"/>
              <a:ext cx="4027" cy="2085"/>
              <a:chOff x="1728" y="2230"/>
              <a:chExt cx="4027" cy="2085"/>
            </a:xfrm>
          </p:grpSpPr>
          <p:sp>
            <p:nvSpPr>
              <p:cNvPr id="144179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dirty="0">
                  <a:latin typeface="Arial" pitchFamily="34" charset="0"/>
                </a:endParaRPr>
              </a:p>
            </p:txBody>
          </p:sp>
          <p:sp>
            <p:nvSpPr>
              <p:cNvPr id="144179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dirty="0">
                  <a:latin typeface="Arial" pitchFamily="34" charset="0"/>
                </a:endParaRPr>
              </a:p>
            </p:txBody>
          </p:sp>
          <p:sp>
            <p:nvSpPr>
              <p:cNvPr id="144180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dirty="0">
                  <a:latin typeface="Arial" pitchFamily="34" charset="0"/>
                </a:endParaRPr>
              </a:p>
            </p:txBody>
          </p:sp>
          <p:sp>
            <p:nvSpPr>
              <p:cNvPr id="1441801"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dirty="0">
                  <a:latin typeface="Arial" pitchFamily="34" charset="0"/>
                </a:endParaRPr>
              </a:p>
            </p:txBody>
          </p:sp>
          <p:sp>
            <p:nvSpPr>
              <p:cNvPr id="144180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dirty="0">
                  <a:latin typeface="Arial" pitchFamily="34" charset="0"/>
                </a:endParaRPr>
              </a:p>
            </p:txBody>
          </p:sp>
        </p:grpSp>
        <p:sp>
          <p:nvSpPr>
            <p:cNvPr id="144180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dirty="0">
                <a:latin typeface="Arial" pitchFamily="34" charset="0"/>
              </a:endParaRPr>
            </a:p>
          </p:txBody>
        </p:sp>
        <p:sp>
          <p:nvSpPr>
            <p:cNvPr id="1441804"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dirty="0">
                <a:latin typeface="Arial" pitchFamily="34" charset="0"/>
              </a:endParaRPr>
            </a:p>
          </p:txBody>
        </p:sp>
      </p:grpSp>
      <p:sp>
        <p:nvSpPr>
          <p:cNvPr id="144180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390" tIns="45697" rIns="91390" bIns="45697" numCol="1" anchor="ctr" anchorCtr="0" compatLnSpc="1">
            <a:prstTxWarp prst="textNoShape">
              <a:avLst/>
            </a:prstTxWarp>
          </a:bodyPr>
          <a:lstStyle/>
          <a:p>
            <a:pPr lvl="0"/>
            <a:r>
              <a:rPr lang="en-US" smtClean="0"/>
              <a:t>Click to edit Master title style</a:t>
            </a:r>
          </a:p>
        </p:txBody>
      </p:sp>
      <p:sp>
        <p:nvSpPr>
          <p:cNvPr id="144180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390" tIns="45697" rIns="91390" bIns="45697" numCol="1" anchor="b" anchorCtr="0" compatLnSpc="1">
            <a:prstTxWarp prst="textNoShape">
              <a:avLst/>
            </a:prstTxWarp>
          </a:bodyPr>
          <a:lstStyle>
            <a:lvl1pPr algn="ctr">
              <a:defRPr sz="1200" dirty="0">
                <a:latin typeface="Arial" pitchFamily="34" charset="0"/>
                <a:ea typeface="+mn-ea"/>
              </a:defRPr>
            </a:lvl1pPr>
          </a:lstStyle>
          <a:p>
            <a:pPr>
              <a:defRPr/>
            </a:pPr>
            <a:endParaRPr lang="en-US"/>
          </a:p>
        </p:txBody>
      </p:sp>
      <p:sp>
        <p:nvSpPr>
          <p:cNvPr id="144180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390" tIns="45697" rIns="91390" bIns="4569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503654" r:id="rId1"/>
    <p:sldLayoutId id="2147503655" r:id="rId2"/>
    <p:sldLayoutId id="2147503656" r:id="rId3"/>
    <p:sldLayoutId id="2147503657" r:id="rId4"/>
    <p:sldLayoutId id="2147503658" r:id="rId5"/>
    <p:sldLayoutId id="2147503659" r:id="rId6"/>
    <p:sldLayoutId id="2147503660" r:id="rId7"/>
    <p:sldLayoutId id="2147503661" r:id="rId8"/>
    <p:sldLayoutId id="2147503662" r:id="rId9"/>
    <p:sldLayoutId id="2147503663" r:id="rId10"/>
    <p:sldLayoutId id="2147503664" r:id="rId11"/>
    <p:sldLayoutId id="2147503665" r:id="rId12"/>
    <p:sldLayoutId id="2147503666" r:id="rId13"/>
    <p:sldLayoutId id="2147503667" r:id="rId14"/>
    <p:sldLayoutId id="2147503709" r:id="rId15"/>
  </p:sldLayoutIdLst>
  <p:transition spd="med">
    <p:strips dir="rd"/>
  </p:transition>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6963"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3926"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089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7852"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39725" indent="-339725"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39775" indent="-282575"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39825" indent="-225425"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597025" indent="-225425"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4225" indent="-225425"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3297" indent="-228482"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0260" indent="-228482"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7223" indent="-228482"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4186" indent="-228482"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3926" rtl="0" eaLnBrk="1" latinLnBrk="0" hangingPunct="1">
        <a:defRPr sz="1800" kern="1200">
          <a:solidFill>
            <a:schemeClr val="tx1"/>
          </a:solidFill>
          <a:latin typeface="+mn-lt"/>
          <a:ea typeface="+mn-ea"/>
          <a:cs typeface="+mn-cs"/>
        </a:defRPr>
      </a:lvl1pPr>
      <a:lvl2pPr marL="456963" algn="l" defTabSz="913926" rtl="0" eaLnBrk="1" latinLnBrk="0" hangingPunct="1">
        <a:defRPr sz="1800" kern="1200">
          <a:solidFill>
            <a:schemeClr val="tx1"/>
          </a:solidFill>
          <a:latin typeface="+mn-lt"/>
          <a:ea typeface="+mn-ea"/>
          <a:cs typeface="+mn-cs"/>
        </a:defRPr>
      </a:lvl2pPr>
      <a:lvl3pPr marL="913926" algn="l" defTabSz="913926" rtl="0" eaLnBrk="1" latinLnBrk="0" hangingPunct="1">
        <a:defRPr sz="1800" kern="1200">
          <a:solidFill>
            <a:schemeClr val="tx1"/>
          </a:solidFill>
          <a:latin typeface="+mn-lt"/>
          <a:ea typeface="+mn-ea"/>
          <a:cs typeface="+mn-cs"/>
        </a:defRPr>
      </a:lvl3pPr>
      <a:lvl4pPr marL="1370890" algn="l" defTabSz="913926" rtl="0" eaLnBrk="1" latinLnBrk="0" hangingPunct="1">
        <a:defRPr sz="1800" kern="1200">
          <a:solidFill>
            <a:schemeClr val="tx1"/>
          </a:solidFill>
          <a:latin typeface="+mn-lt"/>
          <a:ea typeface="+mn-ea"/>
          <a:cs typeface="+mn-cs"/>
        </a:defRPr>
      </a:lvl4pPr>
      <a:lvl5pPr marL="1827852" algn="l" defTabSz="913926" rtl="0" eaLnBrk="1" latinLnBrk="0" hangingPunct="1">
        <a:defRPr sz="1800" kern="1200">
          <a:solidFill>
            <a:schemeClr val="tx1"/>
          </a:solidFill>
          <a:latin typeface="+mn-lt"/>
          <a:ea typeface="+mn-ea"/>
          <a:cs typeface="+mn-cs"/>
        </a:defRPr>
      </a:lvl5pPr>
      <a:lvl6pPr marL="2284815" algn="l" defTabSz="913926" rtl="0" eaLnBrk="1" latinLnBrk="0" hangingPunct="1">
        <a:defRPr sz="1800" kern="1200">
          <a:solidFill>
            <a:schemeClr val="tx1"/>
          </a:solidFill>
          <a:latin typeface="+mn-lt"/>
          <a:ea typeface="+mn-ea"/>
          <a:cs typeface="+mn-cs"/>
        </a:defRPr>
      </a:lvl6pPr>
      <a:lvl7pPr marL="2741778" algn="l" defTabSz="913926" rtl="0" eaLnBrk="1" latinLnBrk="0" hangingPunct="1">
        <a:defRPr sz="1800" kern="1200">
          <a:solidFill>
            <a:schemeClr val="tx1"/>
          </a:solidFill>
          <a:latin typeface="+mn-lt"/>
          <a:ea typeface="+mn-ea"/>
          <a:cs typeface="+mn-cs"/>
        </a:defRPr>
      </a:lvl7pPr>
      <a:lvl8pPr marL="3198740" algn="l" defTabSz="913926" rtl="0" eaLnBrk="1" latinLnBrk="0" hangingPunct="1">
        <a:defRPr sz="1800" kern="1200">
          <a:solidFill>
            <a:schemeClr val="tx1"/>
          </a:solidFill>
          <a:latin typeface="+mn-lt"/>
          <a:ea typeface="+mn-ea"/>
          <a:cs typeface="+mn-cs"/>
        </a:defRPr>
      </a:lvl8pPr>
      <a:lvl9pPr marL="3655704" algn="l" defTabSz="91392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4179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10" tIns="45706" rIns="91410" bIns="45706" numCol="1" anchor="b" anchorCtr="0" compatLnSpc="1">
            <a:prstTxWarp prst="textNoShape">
              <a:avLst/>
            </a:prstTxWarp>
          </a:bodyPr>
          <a:lstStyle>
            <a:lvl1pPr>
              <a:defRPr sz="1200" dirty="0">
                <a:latin typeface="Arial" pitchFamily="34" charset="0"/>
                <a:ea typeface="+mn-ea"/>
              </a:defRPr>
            </a:lvl1pPr>
          </a:lstStyle>
          <a:p>
            <a:pPr>
              <a:defRPr/>
            </a:pPr>
            <a:endParaRPr lang="en-US"/>
          </a:p>
        </p:txBody>
      </p:sp>
      <p:sp>
        <p:nvSpPr>
          <p:cNvPr id="144179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10" tIns="45706" rIns="91410" bIns="45706" numCol="1" anchor="b" anchorCtr="0" compatLnSpc="1">
            <a:prstTxWarp prst="textNoShape">
              <a:avLst/>
            </a:prstTxWarp>
          </a:bodyPr>
          <a:lstStyle>
            <a:lvl1pPr algn="r">
              <a:defRPr sz="1200">
                <a:latin typeface="Arial" pitchFamily="34" charset="0"/>
                <a:ea typeface="+mn-ea"/>
              </a:defRPr>
            </a:lvl1pPr>
          </a:lstStyle>
          <a:p>
            <a:pPr>
              <a:defRPr/>
            </a:pPr>
            <a:fld id="{2F479C0C-2CB1-4207-A797-A23857AD5A9B}" type="slidenum">
              <a:rPr lang="en-US"/>
              <a:pPr>
                <a:defRPr/>
              </a:pPr>
              <a:t>‹#›</a:t>
            </a:fld>
            <a:endParaRPr lang="en-US" dirty="0"/>
          </a:p>
        </p:txBody>
      </p:sp>
      <p:grpSp>
        <p:nvGrpSpPr>
          <p:cNvPr id="3076" name="Group 4"/>
          <p:cNvGrpSpPr>
            <a:grpSpLocks/>
          </p:cNvGrpSpPr>
          <p:nvPr/>
        </p:nvGrpSpPr>
        <p:grpSpPr bwMode="auto">
          <a:xfrm>
            <a:off x="0" y="0"/>
            <a:ext cx="9140825" cy="6850063"/>
            <a:chOff x="0" y="0"/>
            <a:chExt cx="5758" cy="4315"/>
          </a:xfrm>
        </p:grpSpPr>
        <p:grpSp>
          <p:nvGrpSpPr>
            <p:cNvPr id="3080" name="Group 5"/>
            <p:cNvGrpSpPr>
              <a:grpSpLocks/>
            </p:cNvGrpSpPr>
            <p:nvPr userDrawn="1"/>
          </p:nvGrpSpPr>
          <p:grpSpPr bwMode="auto">
            <a:xfrm>
              <a:off x="1728" y="2230"/>
              <a:ext cx="4027" cy="2085"/>
              <a:chOff x="1728" y="2230"/>
              <a:chExt cx="4027" cy="2085"/>
            </a:xfrm>
          </p:grpSpPr>
          <p:sp>
            <p:nvSpPr>
              <p:cNvPr id="144179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dirty="0">
                  <a:latin typeface="Arial" pitchFamily="34" charset="0"/>
                </a:endParaRPr>
              </a:p>
            </p:txBody>
          </p:sp>
          <p:sp>
            <p:nvSpPr>
              <p:cNvPr id="144179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dirty="0">
                  <a:latin typeface="Arial" pitchFamily="34" charset="0"/>
                </a:endParaRPr>
              </a:p>
            </p:txBody>
          </p:sp>
          <p:sp>
            <p:nvSpPr>
              <p:cNvPr id="144180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dirty="0">
                  <a:latin typeface="Arial" pitchFamily="34" charset="0"/>
                </a:endParaRPr>
              </a:p>
            </p:txBody>
          </p:sp>
          <p:sp>
            <p:nvSpPr>
              <p:cNvPr id="1441801"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dirty="0">
                  <a:latin typeface="Arial" pitchFamily="34" charset="0"/>
                </a:endParaRPr>
              </a:p>
            </p:txBody>
          </p:sp>
          <p:sp>
            <p:nvSpPr>
              <p:cNvPr id="144180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dirty="0">
                  <a:latin typeface="Arial" pitchFamily="34" charset="0"/>
                </a:endParaRPr>
              </a:p>
            </p:txBody>
          </p:sp>
        </p:grpSp>
        <p:sp>
          <p:nvSpPr>
            <p:cNvPr id="144180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dirty="0">
                <a:latin typeface="Arial" pitchFamily="34" charset="0"/>
              </a:endParaRPr>
            </a:p>
          </p:txBody>
        </p:sp>
        <p:sp>
          <p:nvSpPr>
            <p:cNvPr id="1441804"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dirty="0">
                <a:latin typeface="Arial" pitchFamily="34" charset="0"/>
              </a:endParaRPr>
            </a:p>
          </p:txBody>
        </p:sp>
      </p:grpSp>
      <p:sp>
        <p:nvSpPr>
          <p:cNvPr id="144180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10" tIns="45706" rIns="91410" bIns="45706" numCol="1" anchor="ctr" anchorCtr="0" compatLnSpc="1">
            <a:prstTxWarp prst="textNoShape">
              <a:avLst/>
            </a:prstTxWarp>
          </a:bodyPr>
          <a:lstStyle/>
          <a:p>
            <a:pPr lvl="0"/>
            <a:r>
              <a:rPr lang="en-US" smtClean="0"/>
              <a:t>Click to edit Master title style</a:t>
            </a:r>
          </a:p>
        </p:txBody>
      </p:sp>
      <p:sp>
        <p:nvSpPr>
          <p:cNvPr id="144180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10" tIns="45706" rIns="91410" bIns="45706" numCol="1" anchor="b" anchorCtr="0" compatLnSpc="1">
            <a:prstTxWarp prst="textNoShape">
              <a:avLst/>
            </a:prstTxWarp>
          </a:bodyPr>
          <a:lstStyle>
            <a:lvl1pPr algn="ctr">
              <a:defRPr sz="1200" dirty="0">
                <a:latin typeface="Arial" pitchFamily="34" charset="0"/>
                <a:ea typeface="+mn-ea"/>
              </a:defRPr>
            </a:lvl1pPr>
          </a:lstStyle>
          <a:p>
            <a:pPr>
              <a:defRPr/>
            </a:pPr>
            <a:endParaRPr lang="en-US"/>
          </a:p>
        </p:txBody>
      </p:sp>
      <p:sp>
        <p:nvSpPr>
          <p:cNvPr id="144180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503668" r:id="rId1"/>
    <p:sldLayoutId id="2147503669" r:id="rId2"/>
    <p:sldLayoutId id="2147503670" r:id="rId3"/>
    <p:sldLayoutId id="2147503671" r:id="rId4"/>
    <p:sldLayoutId id="2147503672" r:id="rId5"/>
    <p:sldLayoutId id="2147503673" r:id="rId6"/>
    <p:sldLayoutId id="2147503674" r:id="rId7"/>
    <p:sldLayoutId id="2147503675" r:id="rId8"/>
    <p:sldLayoutId id="2147503676" r:id="rId9"/>
    <p:sldLayoutId id="2147503677" r:id="rId10"/>
    <p:sldLayoutId id="2147503678" r:id="rId11"/>
    <p:sldLayoutId id="2147503679" r:id="rId12"/>
    <p:sldLayoutId id="2147503680" r:id="rId13"/>
    <p:sldLayoutId id="2147503681" r:id="rId14"/>
    <p:sldLayoutId id="2147503710" r:id="rId15"/>
  </p:sldLayoutIdLst>
  <p:transition spd="med">
    <p:strips dir="rd"/>
  </p:transition>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059"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116"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174"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231"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1313" indent="-341313"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1363" indent="-284163"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1413" indent="-227013"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598613" indent="-227013"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5813" indent="-227013"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3818" indent="-228529"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0876" indent="-228529"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7934" indent="-228529"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4991" indent="-228529"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116" rtl="0" eaLnBrk="1" latinLnBrk="0" hangingPunct="1">
        <a:defRPr sz="1800" kern="1200">
          <a:solidFill>
            <a:schemeClr val="tx1"/>
          </a:solidFill>
          <a:latin typeface="+mn-lt"/>
          <a:ea typeface="+mn-ea"/>
          <a:cs typeface="+mn-cs"/>
        </a:defRPr>
      </a:lvl1pPr>
      <a:lvl2pPr marL="457059" algn="l" defTabSz="914116" rtl="0" eaLnBrk="1" latinLnBrk="0" hangingPunct="1">
        <a:defRPr sz="1800" kern="1200">
          <a:solidFill>
            <a:schemeClr val="tx1"/>
          </a:solidFill>
          <a:latin typeface="+mn-lt"/>
          <a:ea typeface="+mn-ea"/>
          <a:cs typeface="+mn-cs"/>
        </a:defRPr>
      </a:lvl2pPr>
      <a:lvl3pPr marL="914116" algn="l" defTabSz="914116" rtl="0" eaLnBrk="1" latinLnBrk="0" hangingPunct="1">
        <a:defRPr sz="1800" kern="1200">
          <a:solidFill>
            <a:schemeClr val="tx1"/>
          </a:solidFill>
          <a:latin typeface="+mn-lt"/>
          <a:ea typeface="+mn-ea"/>
          <a:cs typeface="+mn-cs"/>
        </a:defRPr>
      </a:lvl3pPr>
      <a:lvl4pPr marL="1371174" algn="l" defTabSz="914116" rtl="0" eaLnBrk="1" latinLnBrk="0" hangingPunct="1">
        <a:defRPr sz="1800" kern="1200">
          <a:solidFill>
            <a:schemeClr val="tx1"/>
          </a:solidFill>
          <a:latin typeface="+mn-lt"/>
          <a:ea typeface="+mn-ea"/>
          <a:cs typeface="+mn-cs"/>
        </a:defRPr>
      </a:lvl4pPr>
      <a:lvl5pPr marL="1828231" algn="l" defTabSz="914116" rtl="0" eaLnBrk="1" latinLnBrk="0" hangingPunct="1">
        <a:defRPr sz="1800" kern="1200">
          <a:solidFill>
            <a:schemeClr val="tx1"/>
          </a:solidFill>
          <a:latin typeface="+mn-lt"/>
          <a:ea typeface="+mn-ea"/>
          <a:cs typeface="+mn-cs"/>
        </a:defRPr>
      </a:lvl5pPr>
      <a:lvl6pPr marL="2285289" algn="l" defTabSz="914116" rtl="0" eaLnBrk="1" latinLnBrk="0" hangingPunct="1">
        <a:defRPr sz="1800" kern="1200">
          <a:solidFill>
            <a:schemeClr val="tx1"/>
          </a:solidFill>
          <a:latin typeface="+mn-lt"/>
          <a:ea typeface="+mn-ea"/>
          <a:cs typeface="+mn-cs"/>
        </a:defRPr>
      </a:lvl6pPr>
      <a:lvl7pPr marL="2742346" algn="l" defTabSz="914116" rtl="0" eaLnBrk="1" latinLnBrk="0" hangingPunct="1">
        <a:defRPr sz="1800" kern="1200">
          <a:solidFill>
            <a:schemeClr val="tx1"/>
          </a:solidFill>
          <a:latin typeface="+mn-lt"/>
          <a:ea typeface="+mn-ea"/>
          <a:cs typeface="+mn-cs"/>
        </a:defRPr>
      </a:lvl7pPr>
      <a:lvl8pPr marL="3199404" algn="l" defTabSz="914116" rtl="0" eaLnBrk="1" latinLnBrk="0" hangingPunct="1">
        <a:defRPr sz="1800" kern="1200">
          <a:solidFill>
            <a:schemeClr val="tx1"/>
          </a:solidFill>
          <a:latin typeface="+mn-lt"/>
          <a:ea typeface="+mn-ea"/>
          <a:cs typeface="+mn-cs"/>
        </a:defRPr>
      </a:lvl8pPr>
      <a:lvl9pPr marL="3656462" algn="l" defTabSz="91411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4179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390" tIns="45697" rIns="91390" bIns="45697" numCol="1" anchor="b" anchorCtr="0" compatLnSpc="1">
            <a:prstTxWarp prst="textNoShape">
              <a:avLst/>
            </a:prstTxWarp>
          </a:bodyPr>
          <a:lstStyle>
            <a:lvl1pPr>
              <a:defRPr sz="1200" dirty="0">
                <a:latin typeface="Arial" pitchFamily="34" charset="0"/>
                <a:ea typeface="+mn-ea"/>
              </a:defRPr>
            </a:lvl1pPr>
          </a:lstStyle>
          <a:p>
            <a:pPr>
              <a:defRPr/>
            </a:pPr>
            <a:endParaRPr lang="en-US"/>
          </a:p>
        </p:txBody>
      </p:sp>
      <p:sp>
        <p:nvSpPr>
          <p:cNvPr id="144179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390" tIns="45697" rIns="91390" bIns="45697" numCol="1" anchor="b" anchorCtr="0" compatLnSpc="1">
            <a:prstTxWarp prst="textNoShape">
              <a:avLst/>
            </a:prstTxWarp>
          </a:bodyPr>
          <a:lstStyle>
            <a:lvl1pPr algn="r">
              <a:defRPr sz="1200">
                <a:latin typeface="Arial" pitchFamily="34" charset="0"/>
                <a:ea typeface="+mn-ea"/>
              </a:defRPr>
            </a:lvl1pPr>
          </a:lstStyle>
          <a:p>
            <a:pPr>
              <a:defRPr/>
            </a:pPr>
            <a:fld id="{A10A1BC9-179D-460C-8048-D5172F8341E5}" type="slidenum">
              <a:rPr lang="en-US"/>
              <a:pPr>
                <a:defRPr/>
              </a:pPr>
              <a:t>‹#›</a:t>
            </a:fld>
            <a:endParaRPr lang="en-US" dirty="0"/>
          </a:p>
        </p:txBody>
      </p:sp>
      <p:grpSp>
        <p:nvGrpSpPr>
          <p:cNvPr id="4100" name="Group 4"/>
          <p:cNvGrpSpPr>
            <a:grpSpLocks/>
          </p:cNvGrpSpPr>
          <p:nvPr/>
        </p:nvGrpSpPr>
        <p:grpSpPr bwMode="auto">
          <a:xfrm>
            <a:off x="0" y="0"/>
            <a:ext cx="9140825" cy="6850063"/>
            <a:chOff x="0" y="0"/>
            <a:chExt cx="5758" cy="4315"/>
          </a:xfrm>
        </p:grpSpPr>
        <p:grpSp>
          <p:nvGrpSpPr>
            <p:cNvPr id="4104" name="Group 5"/>
            <p:cNvGrpSpPr>
              <a:grpSpLocks/>
            </p:cNvGrpSpPr>
            <p:nvPr userDrawn="1"/>
          </p:nvGrpSpPr>
          <p:grpSpPr bwMode="auto">
            <a:xfrm>
              <a:off x="1728" y="2230"/>
              <a:ext cx="4027" cy="2085"/>
              <a:chOff x="1728" y="2230"/>
              <a:chExt cx="4027" cy="2085"/>
            </a:xfrm>
          </p:grpSpPr>
          <p:sp>
            <p:nvSpPr>
              <p:cNvPr id="144179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dirty="0">
                  <a:latin typeface="Arial" pitchFamily="34" charset="0"/>
                </a:endParaRPr>
              </a:p>
            </p:txBody>
          </p:sp>
          <p:sp>
            <p:nvSpPr>
              <p:cNvPr id="144179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dirty="0">
                  <a:latin typeface="Arial" pitchFamily="34" charset="0"/>
                </a:endParaRPr>
              </a:p>
            </p:txBody>
          </p:sp>
          <p:sp>
            <p:nvSpPr>
              <p:cNvPr id="144180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dirty="0">
                  <a:latin typeface="Arial" pitchFamily="34" charset="0"/>
                </a:endParaRPr>
              </a:p>
            </p:txBody>
          </p:sp>
          <p:sp>
            <p:nvSpPr>
              <p:cNvPr id="1441801"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dirty="0">
                  <a:latin typeface="Arial" pitchFamily="34" charset="0"/>
                </a:endParaRPr>
              </a:p>
            </p:txBody>
          </p:sp>
          <p:sp>
            <p:nvSpPr>
              <p:cNvPr id="144180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dirty="0">
                  <a:latin typeface="Arial" pitchFamily="34" charset="0"/>
                </a:endParaRPr>
              </a:p>
            </p:txBody>
          </p:sp>
        </p:grpSp>
        <p:sp>
          <p:nvSpPr>
            <p:cNvPr id="144180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dirty="0">
                <a:latin typeface="Arial" pitchFamily="34" charset="0"/>
              </a:endParaRPr>
            </a:p>
          </p:txBody>
        </p:sp>
        <p:sp>
          <p:nvSpPr>
            <p:cNvPr id="1441804"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dirty="0">
                <a:latin typeface="Arial" pitchFamily="34" charset="0"/>
              </a:endParaRPr>
            </a:p>
          </p:txBody>
        </p:sp>
      </p:grpSp>
      <p:sp>
        <p:nvSpPr>
          <p:cNvPr id="144180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390" tIns="45697" rIns="91390" bIns="45697" numCol="1" anchor="ctr" anchorCtr="0" compatLnSpc="1">
            <a:prstTxWarp prst="textNoShape">
              <a:avLst/>
            </a:prstTxWarp>
          </a:bodyPr>
          <a:lstStyle/>
          <a:p>
            <a:pPr lvl="0"/>
            <a:r>
              <a:rPr lang="en-US" smtClean="0"/>
              <a:t>Click to edit Master title style</a:t>
            </a:r>
          </a:p>
        </p:txBody>
      </p:sp>
      <p:sp>
        <p:nvSpPr>
          <p:cNvPr id="144180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390" tIns="45697" rIns="91390" bIns="45697" numCol="1" anchor="b" anchorCtr="0" compatLnSpc="1">
            <a:prstTxWarp prst="textNoShape">
              <a:avLst/>
            </a:prstTxWarp>
          </a:bodyPr>
          <a:lstStyle>
            <a:lvl1pPr algn="ctr">
              <a:defRPr sz="1200" dirty="0">
                <a:latin typeface="Arial" pitchFamily="34" charset="0"/>
                <a:ea typeface="+mn-ea"/>
              </a:defRPr>
            </a:lvl1pPr>
          </a:lstStyle>
          <a:p>
            <a:pPr>
              <a:defRPr/>
            </a:pPr>
            <a:endParaRPr lang="en-US"/>
          </a:p>
        </p:txBody>
      </p:sp>
      <p:sp>
        <p:nvSpPr>
          <p:cNvPr id="144180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390" tIns="45697" rIns="91390" bIns="4569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503682" r:id="rId1"/>
    <p:sldLayoutId id="2147503683" r:id="rId2"/>
    <p:sldLayoutId id="2147503684" r:id="rId3"/>
    <p:sldLayoutId id="2147503685" r:id="rId4"/>
    <p:sldLayoutId id="2147503686" r:id="rId5"/>
    <p:sldLayoutId id="2147503687" r:id="rId6"/>
    <p:sldLayoutId id="2147503688" r:id="rId7"/>
    <p:sldLayoutId id="2147503689" r:id="rId8"/>
    <p:sldLayoutId id="2147503690" r:id="rId9"/>
    <p:sldLayoutId id="2147503691" r:id="rId10"/>
    <p:sldLayoutId id="2147503692" r:id="rId11"/>
    <p:sldLayoutId id="2147503693" r:id="rId12"/>
    <p:sldLayoutId id="2147503694" r:id="rId13"/>
    <p:sldLayoutId id="2147503695" r:id="rId14"/>
    <p:sldLayoutId id="2147503711" r:id="rId15"/>
  </p:sldLayoutIdLst>
  <p:transition spd="med">
    <p:strips dir="rd"/>
  </p:transition>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6963"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3926"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089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7852"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39725" indent="-339725"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39775" indent="-282575"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39825" indent="-225425"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597025" indent="-225425"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4225" indent="-225425"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3297" indent="-228482"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0260" indent="-228482"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7223" indent="-228482"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4186" indent="-228482"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3926" rtl="0" eaLnBrk="1" latinLnBrk="0" hangingPunct="1">
        <a:defRPr sz="1800" kern="1200">
          <a:solidFill>
            <a:schemeClr val="tx1"/>
          </a:solidFill>
          <a:latin typeface="+mn-lt"/>
          <a:ea typeface="+mn-ea"/>
          <a:cs typeface="+mn-cs"/>
        </a:defRPr>
      </a:lvl1pPr>
      <a:lvl2pPr marL="456963" algn="l" defTabSz="913926" rtl="0" eaLnBrk="1" latinLnBrk="0" hangingPunct="1">
        <a:defRPr sz="1800" kern="1200">
          <a:solidFill>
            <a:schemeClr val="tx1"/>
          </a:solidFill>
          <a:latin typeface="+mn-lt"/>
          <a:ea typeface="+mn-ea"/>
          <a:cs typeface="+mn-cs"/>
        </a:defRPr>
      </a:lvl2pPr>
      <a:lvl3pPr marL="913926" algn="l" defTabSz="913926" rtl="0" eaLnBrk="1" latinLnBrk="0" hangingPunct="1">
        <a:defRPr sz="1800" kern="1200">
          <a:solidFill>
            <a:schemeClr val="tx1"/>
          </a:solidFill>
          <a:latin typeface="+mn-lt"/>
          <a:ea typeface="+mn-ea"/>
          <a:cs typeface="+mn-cs"/>
        </a:defRPr>
      </a:lvl3pPr>
      <a:lvl4pPr marL="1370890" algn="l" defTabSz="913926" rtl="0" eaLnBrk="1" latinLnBrk="0" hangingPunct="1">
        <a:defRPr sz="1800" kern="1200">
          <a:solidFill>
            <a:schemeClr val="tx1"/>
          </a:solidFill>
          <a:latin typeface="+mn-lt"/>
          <a:ea typeface="+mn-ea"/>
          <a:cs typeface="+mn-cs"/>
        </a:defRPr>
      </a:lvl4pPr>
      <a:lvl5pPr marL="1827852" algn="l" defTabSz="913926" rtl="0" eaLnBrk="1" latinLnBrk="0" hangingPunct="1">
        <a:defRPr sz="1800" kern="1200">
          <a:solidFill>
            <a:schemeClr val="tx1"/>
          </a:solidFill>
          <a:latin typeface="+mn-lt"/>
          <a:ea typeface="+mn-ea"/>
          <a:cs typeface="+mn-cs"/>
        </a:defRPr>
      </a:lvl5pPr>
      <a:lvl6pPr marL="2284815" algn="l" defTabSz="913926" rtl="0" eaLnBrk="1" latinLnBrk="0" hangingPunct="1">
        <a:defRPr sz="1800" kern="1200">
          <a:solidFill>
            <a:schemeClr val="tx1"/>
          </a:solidFill>
          <a:latin typeface="+mn-lt"/>
          <a:ea typeface="+mn-ea"/>
          <a:cs typeface="+mn-cs"/>
        </a:defRPr>
      </a:lvl6pPr>
      <a:lvl7pPr marL="2741778" algn="l" defTabSz="913926" rtl="0" eaLnBrk="1" latinLnBrk="0" hangingPunct="1">
        <a:defRPr sz="1800" kern="1200">
          <a:solidFill>
            <a:schemeClr val="tx1"/>
          </a:solidFill>
          <a:latin typeface="+mn-lt"/>
          <a:ea typeface="+mn-ea"/>
          <a:cs typeface="+mn-cs"/>
        </a:defRPr>
      </a:lvl7pPr>
      <a:lvl8pPr marL="3198740" algn="l" defTabSz="913926" rtl="0" eaLnBrk="1" latinLnBrk="0" hangingPunct="1">
        <a:defRPr sz="1800" kern="1200">
          <a:solidFill>
            <a:schemeClr val="tx1"/>
          </a:solidFill>
          <a:latin typeface="+mn-lt"/>
          <a:ea typeface="+mn-ea"/>
          <a:cs typeface="+mn-cs"/>
        </a:defRPr>
      </a:lvl8pPr>
      <a:lvl9pPr marL="3655704" algn="l" defTabSz="91392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503696" r:id="rId1"/>
    <p:sldLayoutId id="2147503697" r:id="rId2"/>
    <p:sldLayoutId id="2147503698" r:id="rId3"/>
    <p:sldLayoutId id="2147503699" r:id="rId4"/>
    <p:sldLayoutId id="2147503700" r:id="rId5"/>
    <p:sldLayoutId id="2147503701" r:id="rId6"/>
    <p:sldLayoutId id="2147503702" r:id="rId7"/>
    <p:sldLayoutId id="2147503703" r:id="rId8"/>
    <p:sldLayoutId id="2147503704" r:id="rId9"/>
    <p:sldLayoutId id="2147503705" r:id="rId10"/>
    <p:sldLayoutId id="2147503706" r:id="rId11"/>
  </p:sldLayoutIdLst>
  <p:transition spd="med">
    <p:strips dir="rd"/>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059" algn="ctr" rtl="0" fontAlgn="base">
        <a:spcBef>
          <a:spcPct val="0"/>
        </a:spcBef>
        <a:spcAft>
          <a:spcPct val="0"/>
        </a:spcAft>
        <a:defRPr sz="4400">
          <a:solidFill>
            <a:schemeClr val="tx2"/>
          </a:solidFill>
          <a:latin typeface="Arial" charset="0"/>
        </a:defRPr>
      </a:lvl6pPr>
      <a:lvl7pPr marL="914116" algn="ctr" rtl="0" fontAlgn="base">
        <a:spcBef>
          <a:spcPct val="0"/>
        </a:spcBef>
        <a:spcAft>
          <a:spcPct val="0"/>
        </a:spcAft>
        <a:defRPr sz="4400">
          <a:solidFill>
            <a:schemeClr val="tx2"/>
          </a:solidFill>
          <a:latin typeface="Arial" charset="0"/>
        </a:defRPr>
      </a:lvl7pPr>
      <a:lvl8pPr marL="1371174" algn="ctr" rtl="0" fontAlgn="base">
        <a:spcBef>
          <a:spcPct val="0"/>
        </a:spcBef>
        <a:spcAft>
          <a:spcPct val="0"/>
        </a:spcAft>
        <a:defRPr sz="4400">
          <a:solidFill>
            <a:schemeClr val="tx2"/>
          </a:solidFill>
          <a:latin typeface="Arial" charset="0"/>
        </a:defRPr>
      </a:lvl8pPr>
      <a:lvl9pPr marL="1828231"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3818" indent="-228529" algn="l" rtl="0" fontAlgn="base">
        <a:spcBef>
          <a:spcPct val="20000"/>
        </a:spcBef>
        <a:spcAft>
          <a:spcPct val="0"/>
        </a:spcAft>
        <a:buChar char="»"/>
        <a:defRPr sz="2000">
          <a:solidFill>
            <a:schemeClr val="tx1"/>
          </a:solidFill>
          <a:latin typeface="+mn-lt"/>
        </a:defRPr>
      </a:lvl6pPr>
      <a:lvl7pPr marL="2970876" indent="-228529" algn="l" rtl="0" fontAlgn="base">
        <a:spcBef>
          <a:spcPct val="20000"/>
        </a:spcBef>
        <a:spcAft>
          <a:spcPct val="0"/>
        </a:spcAft>
        <a:buChar char="»"/>
        <a:defRPr sz="2000">
          <a:solidFill>
            <a:schemeClr val="tx1"/>
          </a:solidFill>
          <a:latin typeface="+mn-lt"/>
        </a:defRPr>
      </a:lvl7pPr>
      <a:lvl8pPr marL="3427934" indent="-228529" algn="l" rtl="0" fontAlgn="base">
        <a:spcBef>
          <a:spcPct val="20000"/>
        </a:spcBef>
        <a:spcAft>
          <a:spcPct val="0"/>
        </a:spcAft>
        <a:buChar char="»"/>
        <a:defRPr sz="2000">
          <a:solidFill>
            <a:schemeClr val="tx1"/>
          </a:solidFill>
          <a:latin typeface="+mn-lt"/>
        </a:defRPr>
      </a:lvl8pPr>
      <a:lvl9pPr marL="3884991" indent="-22852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116" rtl="0" eaLnBrk="1" latinLnBrk="0" hangingPunct="1">
        <a:defRPr sz="1800" kern="1200">
          <a:solidFill>
            <a:schemeClr val="tx1"/>
          </a:solidFill>
          <a:latin typeface="+mn-lt"/>
          <a:ea typeface="+mn-ea"/>
          <a:cs typeface="+mn-cs"/>
        </a:defRPr>
      </a:lvl1pPr>
      <a:lvl2pPr marL="457059" algn="l" defTabSz="914116" rtl="0" eaLnBrk="1" latinLnBrk="0" hangingPunct="1">
        <a:defRPr sz="1800" kern="1200">
          <a:solidFill>
            <a:schemeClr val="tx1"/>
          </a:solidFill>
          <a:latin typeface="+mn-lt"/>
          <a:ea typeface="+mn-ea"/>
          <a:cs typeface="+mn-cs"/>
        </a:defRPr>
      </a:lvl2pPr>
      <a:lvl3pPr marL="914116" algn="l" defTabSz="914116" rtl="0" eaLnBrk="1" latinLnBrk="0" hangingPunct="1">
        <a:defRPr sz="1800" kern="1200">
          <a:solidFill>
            <a:schemeClr val="tx1"/>
          </a:solidFill>
          <a:latin typeface="+mn-lt"/>
          <a:ea typeface="+mn-ea"/>
          <a:cs typeface="+mn-cs"/>
        </a:defRPr>
      </a:lvl3pPr>
      <a:lvl4pPr marL="1371174" algn="l" defTabSz="914116" rtl="0" eaLnBrk="1" latinLnBrk="0" hangingPunct="1">
        <a:defRPr sz="1800" kern="1200">
          <a:solidFill>
            <a:schemeClr val="tx1"/>
          </a:solidFill>
          <a:latin typeface="+mn-lt"/>
          <a:ea typeface="+mn-ea"/>
          <a:cs typeface="+mn-cs"/>
        </a:defRPr>
      </a:lvl4pPr>
      <a:lvl5pPr marL="1828231" algn="l" defTabSz="914116" rtl="0" eaLnBrk="1" latinLnBrk="0" hangingPunct="1">
        <a:defRPr sz="1800" kern="1200">
          <a:solidFill>
            <a:schemeClr val="tx1"/>
          </a:solidFill>
          <a:latin typeface="+mn-lt"/>
          <a:ea typeface="+mn-ea"/>
          <a:cs typeface="+mn-cs"/>
        </a:defRPr>
      </a:lvl5pPr>
      <a:lvl6pPr marL="2285289" algn="l" defTabSz="914116" rtl="0" eaLnBrk="1" latinLnBrk="0" hangingPunct="1">
        <a:defRPr sz="1800" kern="1200">
          <a:solidFill>
            <a:schemeClr val="tx1"/>
          </a:solidFill>
          <a:latin typeface="+mn-lt"/>
          <a:ea typeface="+mn-ea"/>
          <a:cs typeface="+mn-cs"/>
        </a:defRPr>
      </a:lvl6pPr>
      <a:lvl7pPr marL="2742346" algn="l" defTabSz="914116" rtl="0" eaLnBrk="1" latinLnBrk="0" hangingPunct="1">
        <a:defRPr sz="1800" kern="1200">
          <a:solidFill>
            <a:schemeClr val="tx1"/>
          </a:solidFill>
          <a:latin typeface="+mn-lt"/>
          <a:ea typeface="+mn-ea"/>
          <a:cs typeface="+mn-cs"/>
        </a:defRPr>
      </a:lvl7pPr>
      <a:lvl8pPr marL="3199404" algn="l" defTabSz="914116" rtl="0" eaLnBrk="1" latinLnBrk="0" hangingPunct="1">
        <a:defRPr sz="1800" kern="1200">
          <a:solidFill>
            <a:schemeClr val="tx1"/>
          </a:solidFill>
          <a:latin typeface="+mn-lt"/>
          <a:ea typeface="+mn-ea"/>
          <a:cs typeface="+mn-cs"/>
        </a:defRPr>
      </a:lvl8pPr>
      <a:lvl9pPr marL="3656462" algn="l" defTabSz="91411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5.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55.xml"/><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2.png"/><Relationship Id="rId1" Type="http://schemas.openxmlformats.org/officeDocument/2006/relationships/slideLayout" Target="../slideLayouts/slideLayout3.xml"/><Relationship Id="rId5" Type="http://schemas.openxmlformats.org/officeDocument/2006/relationships/hyperlink" Target="mailto:sanjay@tropmet.res.in" TargetMode="External"/><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5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55.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a:spLocks noChangeArrowheads="1"/>
          </p:cNvSpPr>
          <p:nvPr/>
        </p:nvSpPr>
        <p:spPr bwMode="auto">
          <a:xfrm>
            <a:off x="457200" y="2261205"/>
            <a:ext cx="8153400" cy="3277820"/>
          </a:xfrm>
          <a:prstGeom prst="rect">
            <a:avLst/>
          </a:prstGeom>
          <a:noFill/>
          <a:ln w="9525">
            <a:noFill/>
            <a:miter lim="800000"/>
            <a:headEnd/>
            <a:tailEnd/>
          </a:ln>
        </p:spPr>
        <p:txBody>
          <a:bodyPr wrap="square" lIns="0" tIns="0" rIns="0">
            <a:spAutoFit/>
          </a:bodyPr>
          <a:lstStyle/>
          <a:p>
            <a:pPr algn="ctr"/>
            <a:r>
              <a:rPr lang="en-US" sz="2800" b="1" dirty="0" smtClean="0">
                <a:solidFill>
                  <a:srgbClr val="00B050"/>
                </a:solidFill>
                <a:latin typeface="Comic Sans MS" pitchFamily="66" charset="0"/>
                <a:cs typeface="Times New Roman" pitchFamily="18" charset="0"/>
              </a:rPr>
              <a:t>Downscaled Climate Projections for South Asia</a:t>
            </a:r>
            <a:endParaRPr lang="en-US" sz="2800" b="1" dirty="0">
              <a:solidFill>
                <a:srgbClr val="00B050"/>
              </a:solidFill>
              <a:latin typeface="Comic Sans MS" pitchFamily="66" charset="0"/>
              <a:cs typeface="Times New Roman" pitchFamily="18" charset="0"/>
            </a:endParaRPr>
          </a:p>
          <a:p>
            <a:pPr algn="ctr"/>
            <a:endParaRPr lang="en-US" sz="2400" b="1" dirty="0">
              <a:solidFill>
                <a:srgbClr val="00B050"/>
              </a:solidFill>
              <a:latin typeface="Comic Sans MS" pitchFamily="66" charset="0"/>
              <a:cs typeface="Times New Roman" pitchFamily="18" charset="0"/>
            </a:endParaRPr>
          </a:p>
          <a:p>
            <a:pPr algn="ctr"/>
            <a:r>
              <a:rPr lang="en-US" sz="2400" b="1" dirty="0">
                <a:solidFill>
                  <a:srgbClr val="00B050"/>
                </a:solidFill>
                <a:latin typeface="Comic Sans MS" pitchFamily="66" charset="0"/>
                <a:cs typeface="Times New Roman" pitchFamily="18" charset="0"/>
              </a:rPr>
              <a:t>J. Sanjay</a:t>
            </a:r>
          </a:p>
          <a:p>
            <a:pPr algn="ctr"/>
            <a:endParaRPr lang="en-US" sz="1000" b="1" dirty="0">
              <a:solidFill>
                <a:srgbClr val="00B050"/>
              </a:solidFill>
              <a:latin typeface="Comic Sans MS" pitchFamily="66" charset="0"/>
              <a:cs typeface="Times New Roman" pitchFamily="18" charset="0"/>
            </a:endParaRPr>
          </a:p>
          <a:p>
            <a:pPr algn="ctr"/>
            <a:r>
              <a:rPr lang="en-US" sz="2000" b="1" dirty="0">
                <a:solidFill>
                  <a:srgbClr val="00B050"/>
                </a:solidFill>
                <a:latin typeface="Comic Sans MS" pitchFamily="66" charset="0"/>
                <a:cs typeface="Times New Roman" pitchFamily="18" charset="0"/>
              </a:rPr>
              <a:t>(with inputs from CORDEX Team Members)</a:t>
            </a:r>
          </a:p>
          <a:p>
            <a:pPr algn="ctr"/>
            <a:endParaRPr lang="en-US" altLang="zh-CN" sz="2000" b="1" dirty="0" smtClean="0">
              <a:solidFill>
                <a:srgbClr val="00B050"/>
              </a:solidFill>
              <a:latin typeface="Comic Sans MS" pitchFamily="66" charset="0"/>
              <a:ea typeface="宋体" charset="-122"/>
              <a:cs typeface="Times New Roman" pitchFamily="18" charset="0"/>
            </a:endParaRPr>
          </a:p>
          <a:p>
            <a:pPr algn="ctr"/>
            <a:r>
              <a:rPr lang="en-US" altLang="zh-CN" b="1" dirty="0" smtClean="0">
                <a:solidFill>
                  <a:srgbClr val="00B050"/>
                </a:solidFill>
                <a:latin typeface="Comic Sans MS" pitchFamily="66" charset="0"/>
                <a:ea typeface="宋体" charset="-122"/>
                <a:cs typeface="Times New Roman" pitchFamily="18" charset="0"/>
              </a:rPr>
              <a:t>Centre for Climate Change Research (CCCR)</a:t>
            </a:r>
          </a:p>
          <a:p>
            <a:pPr algn="ctr"/>
            <a:r>
              <a:rPr lang="en-US" altLang="zh-CN" b="1" dirty="0" smtClean="0">
                <a:solidFill>
                  <a:srgbClr val="00B050"/>
                </a:solidFill>
                <a:latin typeface="Comic Sans MS" pitchFamily="66" charset="0"/>
                <a:ea typeface="宋体" charset="-122"/>
                <a:cs typeface="Times New Roman" pitchFamily="18" charset="0"/>
              </a:rPr>
              <a:t>Indian Institute of Tropical Meteorology (IITM)</a:t>
            </a:r>
          </a:p>
          <a:p>
            <a:pPr algn="ctr"/>
            <a:r>
              <a:rPr lang="en-US" altLang="zh-CN" sz="1600" b="1" dirty="0" smtClean="0">
                <a:solidFill>
                  <a:srgbClr val="00B050"/>
                </a:solidFill>
                <a:latin typeface="Comic Sans MS" pitchFamily="66" charset="0"/>
                <a:ea typeface="宋体" charset="-122"/>
                <a:cs typeface="Times New Roman" pitchFamily="18" charset="0"/>
              </a:rPr>
              <a:t>Earth </a:t>
            </a:r>
            <a:r>
              <a:rPr lang="en-US" altLang="zh-CN" sz="1600" b="1" dirty="0">
                <a:solidFill>
                  <a:srgbClr val="00B050"/>
                </a:solidFill>
                <a:latin typeface="Comic Sans MS" pitchFamily="66" charset="0"/>
                <a:ea typeface="宋体" charset="-122"/>
                <a:cs typeface="Times New Roman" pitchFamily="18" charset="0"/>
              </a:rPr>
              <a:t>Science System </a:t>
            </a:r>
            <a:r>
              <a:rPr lang="en-US" altLang="zh-CN" sz="1600" b="1" dirty="0" err="1">
                <a:solidFill>
                  <a:srgbClr val="00B050"/>
                </a:solidFill>
                <a:latin typeface="Comic Sans MS" pitchFamily="66" charset="0"/>
                <a:ea typeface="宋体" charset="-122"/>
                <a:cs typeface="Times New Roman" pitchFamily="18" charset="0"/>
              </a:rPr>
              <a:t>Organisation</a:t>
            </a:r>
            <a:r>
              <a:rPr lang="en-US" altLang="zh-CN" sz="1600" b="1" dirty="0">
                <a:solidFill>
                  <a:srgbClr val="00B050"/>
                </a:solidFill>
                <a:latin typeface="Comic Sans MS" pitchFamily="66" charset="0"/>
                <a:ea typeface="宋体" charset="-122"/>
                <a:cs typeface="Times New Roman" pitchFamily="18" charset="0"/>
              </a:rPr>
              <a:t> (ESSO)</a:t>
            </a:r>
          </a:p>
          <a:p>
            <a:pPr algn="ctr"/>
            <a:r>
              <a:rPr lang="en-US" altLang="zh-CN" sz="1600" b="1" dirty="0">
                <a:solidFill>
                  <a:srgbClr val="00B050"/>
                </a:solidFill>
                <a:latin typeface="Comic Sans MS" pitchFamily="66" charset="0"/>
                <a:ea typeface="宋体" charset="-122"/>
                <a:cs typeface="Times New Roman" pitchFamily="18" charset="0"/>
              </a:rPr>
              <a:t>Ministry of Earth Sciences (</a:t>
            </a:r>
            <a:r>
              <a:rPr lang="en-US" altLang="zh-CN" sz="1600" b="1" dirty="0" err="1">
                <a:solidFill>
                  <a:srgbClr val="00B050"/>
                </a:solidFill>
                <a:latin typeface="Comic Sans MS" pitchFamily="66" charset="0"/>
                <a:ea typeface="宋体" charset="-122"/>
                <a:cs typeface="Times New Roman" pitchFamily="18" charset="0"/>
              </a:rPr>
              <a:t>MoES</a:t>
            </a:r>
            <a:r>
              <a:rPr lang="en-US" altLang="zh-CN" sz="1600" b="1" dirty="0">
                <a:solidFill>
                  <a:srgbClr val="00B050"/>
                </a:solidFill>
                <a:latin typeface="Comic Sans MS" pitchFamily="66" charset="0"/>
                <a:ea typeface="宋体" charset="-122"/>
                <a:cs typeface="Times New Roman" pitchFamily="18" charset="0"/>
              </a:rPr>
              <a:t>)</a:t>
            </a:r>
          </a:p>
          <a:p>
            <a:pPr algn="ctr"/>
            <a:r>
              <a:rPr lang="en-US" altLang="zh-CN" sz="1600" b="1" dirty="0">
                <a:solidFill>
                  <a:srgbClr val="00B050"/>
                </a:solidFill>
                <a:latin typeface="Comic Sans MS" pitchFamily="66" charset="0"/>
                <a:ea typeface="宋体" charset="-122"/>
                <a:cs typeface="Times New Roman" pitchFamily="18" charset="0"/>
              </a:rPr>
              <a:t>Government of </a:t>
            </a:r>
            <a:r>
              <a:rPr lang="en-US" altLang="zh-CN" sz="1600" b="1" dirty="0" smtClean="0">
                <a:solidFill>
                  <a:srgbClr val="00B050"/>
                </a:solidFill>
                <a:latin typeface="Comic Sans MS" pitchFamily="66" charset="0"/>
                <a:ea typeface="宋体" charset="-122"/>
                <a:cs typeface="Times New Roman" pitchFamily="18" charset="0"/>
              </a:rPr>
              <a:t>India</a:t>
            </a:r>
            <a:endParaRPr lang="en-US" altLang="zh-CN" sz="1600" b="1" dirty="0">
              <a:solidFill>
                <a:srgbClr val="00B050"/>
              </a:solidFill>
              <a:latin typeface="Comic Sans MS" pitchFamily="66" charset="0"/>
              <a:ea typeface="宋体" charset="-122"/>
              <a:cs typeface="Times New Roman" pitchFamily="18" charset="0"/>
            </a:endParaRPr>
          </a:p>
        </p:txBody>
      </p:sp>
      <p:pic>
        <p:nvPicPr>
          <p:cNvPr id="1026" name="Picture 2"/>
          <p:cNvPicPr>
            <a:picLocks noChangeAspect="1" noChangeArrowheads="1"/>
          </p:cNvPicPr>
          <p:nvPr/>
        </p:nvPicPr>
        <p:blipFill>
          <a:blip r:embed="rId2" cstate="print"/>
          <a:srcRect l="15227" t="11458" r="15666" b="65625"/>
          <a:stretch>
            <a:fillRect/>
          </a:stretch>
        </p:blipFill>
        <p:spPr bwMode="auto">
          <a:xfrm>
            <a:off x="1524000" y="59410"/>
            <a:ext cx="6629400" cy="1235990"/>
          </a:xfrm>
          <a:prstGeom prst="rect">
            <a:avLst/>
          </a:prstGeom>
          <a:noFill/>
          <a:ln w="9525">
            <a:noFill/>
            <a:miter lim="800000"/>
            <a:headEnd/>
            <a:tailEnd/>
          </a:ln>
        </p:spPr>
      </p:pic>
      <p:sp>
        <p:nvSpPr>
          <p:cNvPr id="8" name="Rectangle 7"/>
          <p:cNvSpPr/>
          <p:nvPr/>
        </p:nvSpPr>
        <p:spPr>
          <a:xfrm>
            <a:off x="4267200" y="1295400"/>
            <a:ext cx="3962400" cy="276999"/>
          </a:xfrm>
          <a:prstGeom prst="rect">
            <a:avLst/>
          </a:prstGeom>
        </p:spPr>
        <p:txBody>
          <a:bodyPr wrap="square">
            <a:spAutoFit/>
          </a:bodyPr>
          <a:lstStyle/>
          <a:p>
            <a:r>
              <a:rPr lang="en-US" sz="1200" b="1" dirty="0" smtClean="0">
                <a:latin typeface="Calibri" pitchFamily="34" charset="0"/>
                <a:cs typeface="Calibri" pitchFamily="34" charset="0"/>
              </a:rPr>
              <a:t>http://cccr.tropmet.res.in/home/workshop/indo-us2017/</a:t>
            </a:r>
            <a:endParaRPr lang="en-US" sz="1200" b="1" dirty="0">
              <a:latin typeface="Calibri" pitchFamily="34" charset="0"/>
              <a:cs typeface="Calibri" pitchFamily="34" charset="0"/>
            </a:endParaRPr>
          </a:p>
        </p:txBody>
      </p:sp>
    </p:spTree>
  </p:cSld>
  <p:clrMapOvr>
    <a:masterClrMapping/>
  </p:clrMapOvr>
  <p:transition spd="med">
    <p:strips dir="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0"/>
            <a:ext cx="9144000" cy="1699540"/>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4648200" y="2590800"/>
            <a:ext cx="4419600" cy="2515411"/>
          </a:xfrm>
          <a:prstGeom prst="rect">
            <a:avLst/>
          </a:prstGeom>
          <a:noFill/>
          <a:ln w="25400">
            <a:solidFill>
              <a:srgbClr val="000066"/>
            </a:solidFill>
            <a:miter lim="800000"/>
            <a:headEnd/>
            <a:tailEnd/>
          </a:ln>
        </p:spPr>
      </p:pic>
      <p:sp>
        <p:nvSpPr>
          <p:cNvPr id="4" name="Rectangle 3"/>
          <p:cNvSpPr/>
          <p:nvPr/>
        </p:nvSpPr>
        <p:spPr>
          <a:xfrm>
            <a:off x="5638800" y="1752600"/>
            <a:ext cx="60960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391400" y="4953000"/>
            <a:ext cx="1752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p:cNvPicPr>
            <a:picLocks noChangeAspect="1" noChangeArrowheads="1"/>
          </p:cNvPicPr>
          <p:nvPr/>
        </p:nvPicPr>
        <p:blipFill>
          <a:blip r:embed="rId4" cstate="print"/>
          <a:srcRect/>
          <a:stretch>
            <a:fillRect/>
          </a:stretch>
        </p:blipFill>
        <p:spPr bwMode="auto">
          <a:xfrm>
            <a:off x="76200" y="1752600"/>
            <a:ext cx="4419600" cy="1036696"/>
          </a:xfrm>
          <a:prstGeom prst="rect">
            <a:avLst/>
          </a:prstGeom>
          <a:noFill/>
          <a:ln w="9525">
            <a:solidFill>
              <a:srgbClr val="000099"/>
            </a:solidFill>
            <a:miter lim="800000"/>
            <a:headEnd/>
            <a:tailEnd/>
          </a:ln>
        </p:spPr>
      </p:pic>
      <p:pic>
        <p:nvPicPr>
          <p:cNvPr id="5125" name="Picture 5"/>
          <p:cNvPicPr>
            <a:picLocks noChangeAspect="1" noChangeArrowheads="1"/>
          </p:cNvPicPr>
          <p:nvPr/>
        </p:nvPicPr>
        <p:blipFill>
          <a:blip r:embed="rId5" cstate="print"/>
          <a:srcRect/>
          <a:stretch>
            <a:fillRect/>
          </a:stretch>
        </p:blipFill>
        <p:spPr bwMode="auto">
          <a:xfrm>
            <a:off x="49883" y="2895600"/>
            <a:ext cx="4445917" cy="1600200"/>
          </a:xfrm>
          <a:prstGeom prst="rect">
            <a:avLst/>
          </a:prstGeom>
          <a:noFill/>
          <a:ln w="38100">
            <a:solidFill>
              <a:srgbClr val="FF0000"/>
            </a:solidFill>
            <a:miter lim="800000"/>
            <a:headEnd/>
            <a:tailEnd/>
          </a:ln>
        </p:spPr>
      </p:pic>
      <p:sp>
        <p:nvSpPr>
          <p:cNvPr id="8" name="Rectangle 7"/>
          <p:cNvSpPr/>
          <p:nvPr/>
        </p:nvSpPr>
        <p:spPr>
          <a:xfrm>
            <a:off x="838200" y="4267200"/>
            <a:ext cx="3657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6" name="Picture 6"/>
          <p:cNvPicPr>
            <a:picLocks noChangeAspect="1" noChangeArrowheads="1"/>
          </p:cNvPicPr>
          <p:nvPr/>
        </p:nvPicPr>
        <p:blipFill>
          <a:blip r:embed="rId6" cstate="print"/>
          <a:srcRect/>
          <a:stretch>
            <a:fillRect/>
          </a:stretch>
        </p:blipFill>
        <p:spPr bwMode="auto">
          <a:xfrm>
            <a:off x="76200" y="4572000"/>
            <a:ext cx="4495800" cy="710733"/>
          </a:xfrm>
          <a:prstGeom prst="rect">
            <a:avLst/>
          </a:prstGeom>
          <a:noFill/>
          <a:ln w="9525">
            <a:solidFill>
              <a:srgbClr val="7030A0"/>
            </a:solidFill>
            <a:miter lim="800000"/>
            <a:headEnd/>
            <a:tailEnd/>
          </a:ln>
        </p:spPr>
      </p:pic>
      <p:sp>
        <p:nvSpPr>
          <p:cNvPr id="10" name="Rectangle 9"/>
          <p:cNvSpPr/>
          <p:nvPr/>
        </p:nvSpPr>
        <p:spPr>
          <a:xfrm>
            <a:off x="2514600" y="5029200"/>
            <a:ext cx="1981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7" name="Picture 7"/>
          <p:cNvPicPr>
            <a:picLocks noChangeAspect="1" noChangeArrowheads="1"/>
          </p:cNvPicPr>
          <p:nvPr/>
        </p:nvPicPr>
        <p:blipFill>
          <a:blip r:embed="rId7" cstate="print"/>
          <a:srcRect/>
          <a:stretch>
            <a:fillRect/>
          </a:stretch>
        </p:blipFill>
        <p:spPr bwMode="auto">
          <a:xfrm>
            <a:off x="76200" y="5355731"/>
            <a:ext cx="4495800" cy="283069"/>
          </a:xfrm>
          <a:prstGeom prst="rect">
            <a:avLst/>
          </a:prstGeom>
          <a:noFill/>
          <a:ln w="9525">
            <a:solidFill>
              <a:srgbClr val="C00000"/>
            </a:solidFill>
            <a:miter lim="800000"/>
            <a:headEnd/>
            <a:tailEnd/>
          </a:ln>
        </p:spPr>
      </p:pic>
      <p:pic>
        <p:nvPicPr>
          <p:cNvPr id="5128" name="Picture 8"/>
          <p:cNvPicPr>
            <a:picLocks noChangeAspect="1" noChangeArrowheads="1"/>
          </p:cNvPicPr>
          <p:nvPr/>
        </p:nvPicPr>
        <p:blipFill>
          <a:blip r:embed="rId8" cstate="print"/>
          <a:srcRect/>
          <a:stretch>
            <a:fillRect/>
          </a:stretch>
        </p:blipFill>
        <p:spPr bwMode="auto">
          <a:xfrm>
            <a:off x="25706" y="5715000"/>
            <a:ext cx="4470094" cy="685800"/>
          </a:xfrm>
          <a:prstGeom prst="rect">
            <a:avLst/>
          </a:prstGeom>
          <a:noFill/>
          <a:ln w="9525">
            <a:solidFill>
              <a:srgbClr val="C00000"/>
            </a:solidFill>
            <a:miter lim="800000"/>
            <a:headEnd/>
            <a:tailEnd/>
          </a:ln>
        </p:spPr>
      </p:pic>
      <p:pic>
        <p:nvPicPr>
          <p:cNvPr id="5129" name="Picture 9"/>
          <p:cNvPicPr>
            <a:picLocks noChangeAspect="1" noChangeArrowheads="1"/>
          </p:cNvPicPr>
          <p:nvPr/>
        </p:nvPicPr>
        <p:blipFill>
          <a:blip r:embed="rId9" cstate="print"/>
          <a:srcRect/>
          <a:stretch>
            <a:fillRect/>
          </a:stretch>
        </p:blipFill>
        <p:spPr bwMode="auto">
          <a:xfrm>
            <a:off x="76201" y="6477000"/>
            <a:ext cx="4419599" cy="228741"/>
          </a:xfrm>
          <a:prstGeom prst="rect">
            <a:avLst/>
          </a:prstGeom>
          <a:noFill/>
          <a:ln w="9525">
            <a:solidFill>
              <a:srgbClr val="00B0F0"/>
            </a:solidFill>
            <a:miter lim="800000"/>
            <a:headEnd/>
            <a:tailEnd/>
          </a:ln>
        </p:spPr>
      </p:pic>
      <p:sp>
        <p:nvSpPr>
          <p:cNvPr id="14" name="Rectangle 13"/>
          <p:cNvSpPr/>
          <p:nvPr/>
        </p:nvSpPr>
        <p:spPr>
          <a:xfrm>
            <a:off x="4648200" y="2590800"/>
            <a:ext cx="9144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10" cstate="print"/>
          <a:srcRect/>
          <a:stretch>
            <a:fillRect/>
          </a:stretch>
        </p:blipFill>
        <p:spPr bwMode="auto">
          <a:xfrm>
            <a:off x="6010511" y="381000"/>
            <a:ext cx="2523889" cy="533400"/>
          </a:xfrm>
          <a:prstGeom prst="rect">
            <a:avLst/>
          </a:prstGeom>
          <a:noFill/>
          <a:ln w="9525">
            <a:noFill/>
            <a:miter lim="800000"/>
            <a:headEnd/>
            <a:tailEnd/>
          </a:ln>
        </p:spPr>
      </p:pic>
    </p:spTree>
  </p:cSld>
  <p:clrMapOvr>
    <a:masterClrMapping/>
  </p:clrMapOvr>
  <p:transition spd="med">
    <p:strips dir="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noChangeArrowheads="1"/>
          </p:cNvPicPr>
          <p:nvPr/>
        </p:nvPicPr>
        <p:blipFill>
          <a:blip r:embed="rId2" cstate="print"/>
          <a:srcRect/>
          <a:stretch>
            <a:fillRect/>
          </a:stretch>
        </p:blipFill>
        <p:spPr bwMode="auto">
          <a:xfrm>
            <a:off x="34925" y="71438"/>
            <a:ext cx="5656263" cy="1725612"/>
          </a:xfrm>
          <a:prstGeom prst="rect">
            <a:avLst/>
          </a:prstGeom>
          <a:noFill/>
          <a:ln w="9525">
            <a:noFill/>
            <a:miter lim="800000"/>
            <a:headEnd/>
            <a:tailEnd/>
          </a:ln>
        </p:spPr>
      </p:pic>
      <p:pic>
        <p:nvPicPr>
          <p:cNvPr id="24580" name="Picture 6" descr="iitmlogo"/>
          <p:cNvPicPr>
            <a:picLocks noChangeAspect="1" noChangeArrowheads="1"/>
          </p:cNvPicPr>
          <p:nvPr/>
        </p:nvPicPr>
        <p:blipFill>
          <a:blip r:embed="rId3" cstate="print"/>
          <a:srcRect/>
          <a:stretch>
            <a:fillRect/>
          </a:stretch>
        </p:blipFill>
        <p:spPr bwMode="auto">
          <a:xfrm>
            <a:off x="2743200" y="1295400"/>
            <a:ext cx="431800" cy="452438"/>
          </a:xfrm>
          <a:prstGeom prst="rect">
            <a:avLst/>
          </a:prstGeom>
          <a:noFill/>
          <a:ln w="9525">
            <a:noFill/>
            <a:miter lim="800000"/>
            <a:headEnd/>
            <a:tailEnd/>
          </a:ln>
        </p:spPr>
      </p:pic>
      <p:pic>
        <p:nvPicPr>
          <p:cNvPr id="24581" name="Picture 2"/>
          <p:cNvPicPr>
            <a:picLocks noChangeAspect="1" noChangeArrowheads="1"/>
          </p:cNvPicPr>
          <p:nvPr/>
        </p:nvPicPr>
        <p:blipFill>
          <a:blip r:embed="rId4" cstate="print"/>
          <a:srcRect/>
          <a:stretch>
            <a:fillRect/>
          </a:stretch>
        </p:blipFill>
        <p:spPr bwMode="auto">
          <a:xfrm>
            <a:off x="3635375" y="765175"/>
            <a:ext cx="5400675" cy="5448300"/>
          </a:xfrm>
          <a:prstGeom prst="rect">
            <a:avLst/>
          </a:prstGeom>
          <a:noFill/>
          <a:ln w="9525">
            <a:noFill/>
            <a:miter lim="800000"/>
            <a:headEnd/>
            <a:tailEnd/>
          </a:ln>
        </p:spPr>
      </p:pic>
      <p:pic>
        <p:nvPicPr>
          <p:cNvPr id="24582" name="Picture 4"/>
          <p:cNvPicPr>
            <a:picLocks noChangeAspect="1" noChangeArrowheads="1"/>
          </p:cNvPicPr>
          <p:nvPr/>
        </p:nvPicPr>
        <p:blipFill>
          <a:blip r:embed="rId5" cstate="print"/>
          <a:srcRect/>
          <a:stretch>
            <a:fillRect/>
          </a:stretch>
        </p:blipFill>
        <p:spPr bwMode="auto">
          <a:xfrm>
            <a:off x="5559425" y="357188"/>
            <a:ext cx="1604963" cy="393700"/>
          </a:xfrm>
          <a:prstGeom prst="rect">
            <a:avLst/>
          </a:prstGeom>
          <a:noFill/>
          <a:ln w="9525">
            <a:noFill/>
            <a:miter lim="800000"/>
            <a:headEnd/>
            <a:tailEnd/>
          </a:ln>
        </p:spPr>
      </p:pic>
      <p:sp>
        <p:nvSpPr>
          <p:cNvPr id="11" name="Rectangle 10"/>
          <p:cNvSpPr/>
          <p:nvPr/>
        </p:nvSpPr>
        <p:spPr>
          <a:xfrm>
            <a:off x="71438" y="1892300"/>
            <a:ext cx="3636962" cy="432117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4584" name="Picture 2"/>
          <p:cNvPicPr>
            <a:picLocks noChangeAspect="1" noChangeArrowheads="1"/>
          </p:cNvPicPr>
          <p:nvPr/>
        </p:nvPicPr>
        <p:blipFill>
          <a:blip r:embed="rId6" cstate="print"/>
          <a:srcRect/>
          <a:stretch>
            <a:fillRect/>
          </a:stretch>
        </p:blipFill>
        <p:spPr bwMode="auto">
          <a:xfrm>
            <a:off x="323850" y="2624138"/>
            <a:ext cx="2879725" cy="1860550"/>
          </a:xfrm>
          <a:prstGeom prst="rect">
            <a:avLst/>
          </a:prstGeom>
          <a:noFill/>
          <a:ln w="9525">
            <a:noFill/>
            <a:miter lim="800000"/>
            <a:headEnd/>
            <a:tailEnd/>
          </a:ln>
        </p:spPr>
      </p:pic>
      <p:sp>
        <p:nvSpPr>
          <p:cNvPr id="13" name="Rectangle 12"/>
          <p:cNvSpPr/>
          <p:nvPr/>
        </p:nvSpPr>
        <p:spPr>
          <a:xfrm>
            <a:off x="0" y="1892300"/>
            <a:ext cx="3635375" cy="769938"/>
          </a:xfrm>
          <a:prstGeom prst="rect">
            <a:avLst/>
          </a:prstGeom>
        </p:spPr>
        <p:txBody>
          <a:bodyPr>
            <a:spAutoFit/>
          </a:bodyPr>
          <a:lstStyle/>
          <a:p>
            <a:pPr algn="just">
              <a:defRPr/>
            </a:pPr>
            <a:r>
              <a:rPr lang="en-US" sz="1100" b="1" dirty="0">
                <a:solidFill>
                  <a:srgbClr val="15171B"/>
                </a:solidFill>
              </a:rPr>
              <a:t>Laboratoire de Météorologie Dynamique, France, Global Climate Model (LMDZ4) having high-resolution telescopic zooming (horizontal grid size ~35 km) over South-Asia</a:t>
            </a:r>
          </a:p>
        </p:txBody>
      </p:sp>
      <p:pic>
        <p:nvPicPr>
          <p:cNvPr id="24586" name="Picture 2"/>
          <p:cNvPicPr>
            <a:picLocks noChangeAspect="1" noChangeArrowheads="1"/>
          </p:cNvPicPr>
          <p:nvPr/>
        </p:nvPicPr>
        <p:blipFill>
          <a:blip r:embed="rId7" cstate="print"/>
          <a:srcRect/>
          <a:stretch>
            <a:fillRect/>
          </a:stretch>
        </p:blipFill>
        <p:spPr bwMode="auto">
          <a:xfrm>
            <a:off x="971550" y="4484688"/>
            <a:ext cx="2106613" cy="1612900"/>
          </a:xfrm>
          <a:prstGeom prst="rect">
            <a:avLst/>
          </a:prstGeom>
          <a:noFill/>
          <a:ln w="9525">
            <a:noFill/>
            <a:round/>
            <a:headEnd/>
            <a:tailEnd/>
          </a:ln>
        </p:spPr>
      </p:pic>
      <p:cxnSp>
        <p:nvCxnSpPr>
          <p:cNvPr id="15" name="Straight Arrow Connector 14"/>
          <p:cNvCxnSpPr/>
          <p:nvPr/>
        </p:nvCxnSpPr>
        <p:spPr>
          <a:xfrm flipH="1">
            <a:off x="1476375" y="3236913"/>
            <a:ext cx="142875" cy="1536700"/>
          </a:xfrm>
          <a:prstGeom prst="straightConnector1">
            <a:avLst/>
          </a:prstGeom>
          <a:ln w="12700">
            <a:solidFill>
              <a:srgbClr val="FF330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979613" y="3236913"/>
            <a:ext cx="288925" cy="1536700"/>
          </a:xfrm>
          <a:prstGeom prst="straightConnector1">
            <a:avLst/>
          </a:prstGeom>
          <a:ln w="12700">
            <a:solidFill>
              <a:srgbClr val="FF3300"/>
            </a:solidFill>
            <a:tailEnd type="arrow" w="sm" len="sm"/>
          </a:ln>
        </p:spPr>
        <p:style>
          <a:lnRef idx="1">
            <a:schemeClr val="accent1"/>
          </a:lnRef>
          <a:fillRef idx="0">
            <a:schemeClr val="accent1"/>
          </a:fillRef>
          <a:effectRef idx="0">
            <a:schemeClr val="accent1"/>
          </a:effectRef>
          <a:fontRef idx="minor">
            <a:schemeClr val="tx1"/>
          </a:fontRef>
        </p:style>
      </p:cxnSp>
      <p:pic>
        <p:nvPicPr>
          <p:cNvPr id="24589" name="Picture 2" descr="ESSSO-Logo"/>
          <p:cNvPicPr>
            <a:picLocks noChangeAspect="1" noChangeArrowheads="1"/>
          </p:cNvPicPr>
          <p:nvPr/>
        </p:nvPicPr>
        <p:blipFill>
          <a:blip r:embed="rId8" cstate="print"/>
          <a:srcRect/>
          <a:stretch>
            <a:fillRect/>
          </a:stretch>
        </p:blipFill>
        <p:spPr bwMode="auto">
          <a:xfrm>
            <a:off x="3203575" y="1371600"/>
            <a:ext cx="377825" cy="420688"/>
          </a:xfrm>
          <a:prstGeom prst="rect">
            <a:avLst/>
          </a:prstGeom>
          <a:noFill/>
          <a:ln w="9525">
            <a:noFill/>
            <a:miter lim="800000"/>
            <a:headEnd/>
            <a:tailEnd/>
          </a:ln>
        </p:spPr>
      </p:pic>
    </p:spTree>
  </p:cSld>
  <p:clrMapOvr>
    <a:masterClrMapping/>
  </p:clrMapOvr>
  <p:transition spd="med">
    <p:strips dir="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107950" y="76200"/>
            <a:ext cx="6216650" cy="1450975"/>
          </a:xfrm>
          <a:prstGeom prst="rect">
            <a:avLst/>
          </a:prstGeom>
          <a:noFill/>
          <a:ln w="9525">
            <a:noFill/>
            <a:miter lim="800000"/>
            <a:headEnd/>
            <a:tailEnd/>
          </a:ln>
        </p:spPr>
      </p:pic>
      <p:pic>
        <p:nvPicPr>
          <p:cNvPr id="25604" name="Picture 4"/>
          <p:cNvPicPr>
            <a:picLocks noChangeAspect="1" noChangeArrowheads="1"/>
          </p:cNvPicPr>
          <p:nvPr/>
        </p:nvPicPr>
        <p:blipFill>
          <a:blip r:embed="rId3" cstate="print"/>
          <a:srcRect l="31424"/>
          <a:stretch>
            <a:fillRect/>
          </a:stretch>
        </p:blipFill>
        <p:spPr bwMode="auto">
          <a:xfrm>
            <a:off x="5940425" y="2033588"/>
            <a:ext cx="2746375" cy="2078450"/>
          </a:xfrm>
          <a:prstGeom prst="rect">
            <a:avLst/>
          </a:prstGeom>
          <a:noFill/>
          <a:ln w="9525">
            <a:noFill/>
            <a:miter lim="800000"/>
            <a:headEnd/>
            <a:tailEnd/>
          </a:ln>
        </p:spPr>
      </p:pic>
      <p:sp>
        <p:nvSpPr>
          <p:cNvPr id="37893" name="Rectangle 10"/>
          <p:cNvSpPr>
            <a:spLocks noChangeArrowheads="1"/>
          </p:cNvSpPr>
          <p:nvPr/>
        </p:nvSpPr>
        <p:spPr bwMode="auto">
          <a:xfrm>
            <a:off x="34925" y="1624013"/>
            <a:ext cx="5761038" cy="1816100"/>
          </a:xfrm>
          <a:prstGeom prst="rect">
            <a:avLst/>
          </a:prstGeom>
          <a:noFill/>
          <a:ln w="19050">
            <a:solidFill>
              <a:srgbClr val="92D050"/>
            </a:solidFill>
            <a:miter lim="800000"/>
            <a:headEnd/>
            <a:tailEnd/>
          </a:ln>
        </p:spPr>
        <p:txBody>
          <a:bodyPr>
            <a:spAutoFit/>
          </a:bodyPr>
          <a:lstStyle/>
          <a:p>
            <a:pPr algn="just">
              <a:defRPr/>
            </a:pPr>
            <a:r>
              <a:rPr lang="en-US" sz="1600" b="1" dirty="0">
                <a:solidFill>
                  <a:srgbClr val="15171B"/>
                </a:solidFill>
              </a:rPr>
              <a:t>Climate change simulation experiments using a global model with high-resolution zooming over South Asia demonstrate that regional land-use changes and anthropogenic aerosol-forcing, together with rapid warming of the equatorial Indian Ocean have suppressed the monsoonal rains and promoted precipitation extremes over India in recent decades</a:t>
            </a:r>
          </a:p>
        </p:txBody>
      </p:sp>
      <p:sp>
        <p:nvSpPr>
          <p:cNvPr id="37894" name="Rectangle 11"/>
          <p:cNvSpPr>
            <a:spLocks noChangeArrowheads="1"/>
          </p:cNvSpPr>
          <p:nvPr/>
        </p:nvSpPr>
        <p:spPr bwMode="auto">
          <a:xfrm>
            <a:off x="5943600" y="1595438"/>
            <a:ext cx="2895600" cy="461665"/>
          </a:xfrm>
          <a:prstGeom prst="rect">
            <a:avLst/>
          </a:prstGeom>
          <a:noFill/>
          <a:ln w="9525">
            <a:noFill/>
            <a:miter lim="800000"/>
            <a:headEnd/>
            <a:tailEnd/>
          </a:ln>
        </p:spPr>
        <p:txBody>
          <a:bodyPr wrap="square">
            <a:spAutoFit/>
          </a:bodyPr>
          <a:lstStyle/>
          <a:p>
            <a:pPr algn="ctr">
              <a:defRPr/>
            </a:pPr>
            <a:r>
              <a:rPr lang="en-US" sz="1200" b="1" dirty="0">
                <a:solidFill>
                  <a:srgbClr val="15171B"/>
                </a:solidFill>
                <a:latin typeface="Comic Sans MS" pitchFamily="66" charset="0"/>
              </a:rPr>
              <a:t>Attributing the monsoon weakening to anthropogenic influence</a:t>
            </a:r>
            <a:endParaRPr lang="en-US" sz="1200" dirty="0">
              <a:solidFill>
                <a:srgbClr val="15171B"/>
              </a:solidFill>
              <a:latin typeface="Comic Sans MS" pitchFamily="66" charset="0"/>
            </a:endParaRPr>
          </a:p>
        </p:txBody>
      </p:sp>
      <p:sp>
        <p:nvSpPr>
          <p:cNvPr id="28" name="Rectangle 27"/>
          <p:cNvSpPr/>
          <p:nvPr/>
        </p:nvSpPr>
        <p:spPr>
          <a:xfrm>
            <a:off x="71438" y="3810000"/>
            <a:ext cx="5719762" cy="243840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9" name="Rectangle 28"/>
          <p:cNvSpPr/>
          <p:nvPr/>
        </p:nvSpPr>
        <p:spPr>
          <a:xfrm>
            <a:off x="5940425" y="1600200"/>
            <a:ext cx="3168650" cy="449580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5610" name="Picture 2"/>
          <p:cNvPicPr>
            <a:picLocks noChangeAspect="1" noChangeArrowheads="1"/>
          </p:cNvPicPr>
          <p:nvPr/>
        </p:nvPicPr>
        <p:blipFill>
          <a:blip r:embed="rId4" cstate="print"/>
          <a:srcRect/>
          <a:stretch>
            <a:fillRect/>
          </a:stretch>
        </p:blipFill>
        <p:spPr bwMode="auto">
          <a:xfrm>
            <a:off x="2051050" y="3886200"/>
            <a:ext cx="3660775" cy="2133600"/>
          </a:xfrm>
          <a:prstGeom prst="rect">
            <a:avLst/>
          </a:prstGeom>
          <a:noFill/>
          <a:ln w="9525">
            <a:noFill/>
            <a:miter lim="800000"/>
            <a:headEnd/>
            <a:tailEnd/>
          </a:ln>
        </p:spPr>
      </p:pic>
      <p:sp>
        <p:nvSpPr>
          <p:cNvPr id="37899" name="Rectangle 20"/>
          <p:cNvSpPr>
            <a:spLocks noChangeArrowheads="1"/>
          </p:cNvSpPr>
          <p:nvPr/>
        </p:nvSpPr>
        <p:spPr bwMode="auto">
          <a:xfrm>
            <a:off x="152400" y="4005263"/>
            <a:ext cx="1905000" cy="1938337"/>
          </a:xfrm>
          <a:prstGeom prst="rect">
            <a:avLst/>
          </a:prstGeom>
          <a:noFill/>
          <a:ln w="9525">
            <a:noFill/>
            <a:miter lim="800000"/>
            <a:headEnd/>
            <a:tailEnd/>
          </a:ln>
        </p:spPr>
        <p:txBody>
          <a:bodyPr>
            <a:spAutoFit/>
          </a:bodyPr>
          <a:lstStyle/>
          <a:p>
            <a:pPr>
              <a:defRPr/>
            </a:pPr>
            <a:r>
              <a:rPr lang="en-US" sz="1200" b="1" dirty="0">
                <a:solidFill>
                  <a:srgbClr val="15171B"/>
                </a:solidFill>
                <a:latin typeface="Comic Sans MS" pitchFamily="66" charset="0"/>
              </a:rPr>
              <a:t>Temporal evolution of</a:t>
            </a:r>
          </a:p>
          <a:p>
            <a:pPr>
              <a:defRPr/>
            </a:pPr>
            <a:r>
              <a:rPr lang="en-US" sz="1200" b="1" dirty="0">
                <a:solidFill>
                  <a:srgbClr val="15171B"/>
                </a:solidFill>
                <a:latin typeface="Comic Sans MS" pitchFamily="66" charset="0"/>
              </a:rPr>
              <a:t>the observed (IMD) and simulated 5-year running mean of seasonal (June–Sept) monsoon precipitation (mm day</a:t>
            </a:r>
            <a:r>
              <a:rPr lang="en-US" sz="1200" b="1" baseline="30000" dirty="0">
                <a:solidFill>
                  <a:srgbClr val="15171B"/>
                </a:solidFill>
                <a:latin typeface="Comic Sans MS" pitchFamily="66" charset="0"/>
              </a:rPr>
              <a:t>−1</a:t>
            </a:r>
            <a:r>
              <a:rPr lang="en-US" sz="1200" b="1" dirty="0">
                <a:solidFill>
                  <a:srgbClr val="15171B"/>
                </a:solidFill>
                <a:latin typeface="Comic Sans MS" pitchFamily="66" charset="0"/>
              </a:rPr>
              <a:t>) averaged over land-points in the Indian region</a:t>
            </a:r>
          </a:p>
          <a:p>
            <a:pPr>
              <a:defRPr/>
            </a:pPr>
            <a:r>
              <a:rPr lang="en-US" sz="1200" b="1" dirty="0">
                <a:solidFill>
                  <a:srgbClr val="15171B"/>
                </a:solidFill>
                <a:latin typeface="Comic Sans MS" pitchFamily="66" charset="0"/>
              </a:rPr>
              <a:t>(70°–90°E, 10°–28°N)</a:t>
            </a:r>
          </a:p>
        </p:txBody>
      </p:sp>
      <p:sp>
        <p:nvSpPr>
          <p:cNvPr id="37895" name="Rectangle 5"/>
          <p:cNvSpPr>
            <a:spLocks noChangeArrowheads="1"/>
          </p:cNvSpPr>
          <p:nvPr/>
        </p:nvSpPr>
        <p:spPr bwMode="auto">
          <a:xfrm>
            <a:off x="5943600" y="4175041"/>
            <a:ext cx="2819400" cy="1954381"/>
          </a:xfrm>
          <a:prstGeom prst="rect">
            <a:avLst/>
          </a:prstGeom>
          <a:noFill/>
          <a:ln w="9525">
            <a:noFill/>
            <a:miter lim="800000"/>
            <a:headEnd/>
            <a:tailEnd/>
          </a:ln>
        </p:spPr>
        <p:txBody>
          <a:bodyPr wrap="square" anchor="ctr">
            <a:spAutoFit/>
          </a:bodyPr>
          <a:lstStyle/>
          <a:p>
            <a:pPr algn="just">
              <a:defRPr/>
            </a:pPr>
            <a:r>
              <a:rPr lang="en-US" sz="1100" b="1" dirty="0">
                <a:solidFill>
                  <a:srgbClr val="15171B"/>
                </a:solidFill>
                <a:latin typeface="Comic Sans MS" pitchFamily="66" charset="0"/>
                <a:cs typeface="Times New Roman" pitchFamily="18" charset="0"/>
              </a:rPr>
              <a:t>Map showing the difference in June-September mean precipitation (mm day</a:t>
            </a:r>
            <a:r>
              <a:rPr lang="en-US" sz="1100" b="1" baseline="30000" dirty="0">
                <a:solidFill>
                  <a:srgbClr val="15171B"/>
                </a:solidFill>
                <a:latin typeface="Comic Sans MS" pitchFamily="66" charset="0"/>
                <a:cs typeface="Times New Roman" pitchFamily="18" charset="0"/>
              </a:rPr>
              <a:t>-1</a:t>
            </a:r>
            <a:r>
              <a:rPr lang="en-US" sz="1100" b="1" dirty="0">
                <a:solidFill>
                  <a:srgbClr val="15171B"/>
                </a:solidFill>
                <a:latin typeface="Comic Sans MS" pitchFamily="66" charset="0"/>
                <a:cs typeface="Times New Roman" pitchFamily="18" charset="0"/>
              </a:rPr>
              <a:t>) and 850 hPa winds (vectors; ms</a:t>
            </a:r>
            <a:r>
              <a:rPr lang="en-US" sz="1100" b="1" baseline="30000" dirty="0">
                <a:solidFill>
                  <a:srgbClr val="15171B"/>
                </a:solidFill>
                <a:latin typeface="Comic Sans MS" pitchFamily="66" charset="0"/>
                <a:cs typeface="Times New Roman" pitchFamily="18" charset="0"/>
              </a:rPr>
              <a:t>-1</a:t>
            </a:r>
            <a:r>
              <a:rPr lang="en-US" sz="1100" b="1" dirty="0">
                <a:solidFill>
                  <a:srgbClr val="15171B"/>
                </a:solidFill>
                <a:latin typeface="Comic Sans MS" pitchFamily="66" charset="0"/>
                <a:cs typeface="Times New Roman" pitchFamily="18" charset="0"/>
              </a:rPr>
              <a:t>) between the Historical (HIST) and Historical-Natural (HISTNAT) simulations for the period (1951-2005). Grey dots correspond to mean precipitation differences (HIST minus HISTNAT) which exceed 95% confidence level based on a two-tailed student’s t-test.</a:t>
            </a:r>
            <a:endParaRPr lang="en-US" sz="1100" b="1" dirty="0">
              <a:solidFill>
                <a:srgbClr val="15171B"/>
              </a:solidFill>
              <a:latin typeface="Comic Sans MS" pitchFamily="66" charset="0"/>
              <a:cs typeface="Arial" charset="0"/>
            </a:endParaRPr>
          </a:p>
        </p:txBody>
      </p:sp>
      <p:sp>
        <p:nvSpPr>
          <p:cNvPr id="12" name="Rectangle 11"/>
          <p:cNvSpPr/>
          <p:nvPr/>
        </p:nvSpPr>
        <p:spPr>
          <a:xfrm>
            <a:off x="3733800" y="457200"/>
            <a:ext cx="2667000" cy="461665"/>
          </a:xfrm>
          <a:prstGeom prst="rect">
            <a:avLst/>
          </a:prstGeom>
        </p:spPr>
        <p:txBody>
          <a:bodyPr wrap="square">
            <a:spAutoFit/>
          </a:bodyPr>
          <a:lstStyle/>
          <a:p>
            <a:r>
              <a:rPr lang="pt-BR" sz="1200" b="1" dirty="0" smtClean="0"/>
              <a:t>Clim Dyn (</a:t>
            </a:r>
            <a:r>
              <a:rPr lang="pt-BR" sz="1200" b="1" dirty="0" smtClean="0"/>
              <a:t>2016)</a:t>
            </a:r>
          </a:p>
          <a:p>
            <a:r>
              <a:rPr lang="pt-BR" sz="1200" b="1" dirty="0" smtClean="0"/>
              <a:t>doi:10.1007/s00382-015-2886-5</a:t>
            </a:r>
            <a:endParaRPr lang="en-US" sz="1200" b="1" dirty="0"/>
          </a:p>
        </p:txBody>
      </p:sp>
    </p:spTree>
  </p:cSld>
  <p:clrMapOvr>
    <a:masterClrMapping/>
  </p:clrMapOvr>
  <p:transition spd="med">
    <p:strips dir="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76201" y="1676400"/>
          <a:ext cx="5105399" cy="4968240"/>
        </p:xfrm>
        <a:graphic>
          <a:graphicData uri="http://schemas.openxmlformats.org/drawingml/2006/table">
            <a:tbl>
              <a:tblPr firstRow="1" bandRow="1">
                <a:tableStyleId>{5C22544A-7EE6-4342-B048-85BDC9FD1C3A}</a:tableStyleId>
              </a:tblPr>
              <a:tblGrid>
                <a:gridCol w="5105399"/>
              </a:tblGrid>
              <a:tr h="3962400">
                <a:tc>
                  <a:txBody>
                    <a:bodyPr/>
                    <a:lstStyle/>
                    <a:p>
                      <a:pPr marL="225425" marR="0" indent="-225425" algn="just" defTabSz="914400" rtl="0" eaLnBrk="1" fontAlgn="auto" latinLnBrk="0" hangingPunct="1">
                        <a:lnSpc>
                          <a:spcPct val="100000"/>
                        </a:lnSpc>
                        <a:spcBef>
                          <a:spcPts val="0"/>
                        </a:spcBef>
                        <a:spcAft>
                          <a:spcPts val="0"/>
                        </a:spcAft>
                        <a:buClrTx/>
                        <a:buSzTx/>
                        <a:buFont typeface="Arial" pitchFamily="34" charset="0"/>
                        <a:buChar char="•"/>
                        <a:tabLst/>
                        <a:defRPr/>
                      </a:pPr>
                      <a:r>
                        <a:rPr lang="en-US" sz="1600" b="0" dirty="0" smtClean="0">
                          <a:solidFill>
                            <a:schemeClr val="tx1"/>
                          </a:solidFill>
                          <a:latin typeface="Times New Roman"/>
                          <a:ea typeface="Calibri"/>
                        </a:rPr>
                        <a:t>Developing a state-of-the-art climate model from India suitable for long-term climate studies is a critical requirement in order to generate reliable future projections of the global and regional climate, and particularly the Indian monsoon rainfall. </a:t>
                      </a:r>
                    </a:p>
                    <a:p>
                      <a:pPr marL="225425" marR="0" indent="-225425" algn="just" defTabSz="914400" rtl="0" eaLnBrk="1" fontAlgn="auto" latinLnBrk="0" hangingPunct="1">
                        <a:lnSpc>
                          <a:spcPct val="100000"/>
                        </a:lnSpc>
                        <a:spcBef>
                          <a:spcPts val="0"/>
                        </a:spcBef>
                        <a:spcAft>
                          <a:spcPts val="0"/>
                        </a:spcAft>
                        <a:buClrTx/>
                        <a:buSzTx/>
                        <a:buFont typeface="Arial" pitchFamily="34" charset="0"/>
                        <a:buNone/>
                        <a:tabLst/>
                        <a:defRPr/>
                      </a:pPr>
                      <a:endParaRPr lang="en-US" sz="800" b="0" dirty="0" smtClean="0">
                        <a:solidFill>
                          <a:schemeClr val="tx1"/>
                        </a:solidFill>
                        <a:latin typeface="Times New Roman"/>
                        <a:ea typeface="Calibri"/>
                      </a:endParaRPr>
                    </a:p>
                    <a:p>
                      <a:pPr marL="225425" marR="0" indent="-225425" algn="just" defTabSz="914400" rtl="0" eaLnBrk="1" fontAlgn="auto" latinLnBrk="0" hangingPunct="1">
                        <a:lnSpc>
                          <a:spcPct val="100000"/>
                        </a:lnSpc>
                        <a:spcBef>
                          <a:spcPts val="0"/>
                        </a:spcBef>
                        <a:spcAft>
                          <a:spcPts val="0"/>
                        </a:spcAft>
                        <a:buClrTx/>
                        <a:buSzTx/>
                        <a:buFont typeface="Arial" pitchFamily="34" charset="0"/>
                        <a:buChar char="•"/>
                        <a:tabLst/>
                        <a:defRPr/>
                      </a:pPr>
                      <a:r>
                        <a:rPr lang="en-US" sz="1600" b="0" dirty="0" smtClean="0">
                          <a:solidFill>
                            <a:schemeClr val="tx1"/>
                          </a:solidFill>
                          <a:latin typeface="Times New Roman"/>
                          <a:ea typeface="Calibri"/>
                        </a:rPr>
                        <a:t>The Centre for Climate Change Research (CCCR) at the Indian Institute of Tropical Meteorology (IITM) has developed an Earth System Model, IITM-ESM by incorporating earth system components in the Climate Forecast System (CFS) from National Center for Environmental Prediction (NCEP, USA), and thereby transforming the CFS seasonal prediction model to a long-term climate model. </a:t>
                      </a:r>
                    </a:p>
                    <a:p>
                      <a:pPr marL="225425" marR="0" indent="-225425" algn="just" defTabSz="914400" rtl="0" eaLnBrk="1" fontAlgn="auto" latinLnBrk="0" hangingPunct="1">
                        <a:lnSpc>
                          <a:spcPct val="100000"/>
                        </a:lnSpc>
                        <a:spcBef>
                          <a:spcPts val="0"/>
                        </a:spcBef>
                        <a:spcAft>
                          <a:spcPts val="0"/>
                        </a:spcAft>
                        <a:buClrTx/>
                        <a:buSzTx/>
                        <a:buFont typeface="Arial" pitchFamily="34" charset="0"/>
                        <a:buNone/>
                        <a:tabLst/>
                        <a:defRPr/>
                      </a:pPr>
                      <a:endParaRPr lang="en-US" sz="800" b="0" dirty="0" smtClean="0">
                        <a:solidFill>
                          <a:schemeClr val="tx1"/>
                        </a:solidFill>
                        <a:latin typeface="Times New Roman"/>
                        <a:ea typeface="Calibri"/>
                      </a:endParaRPr>
                    </a:p>
                    <a:p>
                      <a:pPr marL="225425" marR="0" indent="-225425" algn="just" defTabSz="914400" rtl="0" eaLnBrk="1" fontAlgn="auto" latinLnBrk="0" hangingPunct="1">
                        <a:lnSpc>
                          <a:spcPct val="100000"/>
                        </a:lnSpc>
                        <a:spcBef>
                          <a:spcPts val="0"/>
                        </a:spcBef>
                        <a:spcAft>
                          <a:spcPts val="0"/>
                        </a:spcAft>
                        <a:buClrTx/>
                        <a:buSzTx/>
                        <a:buFont typeface="Arial" pitchFamily="34" charset="0"/>
                        <a:buChar char="•"/>
                        <a:tabLst/>
                        <a:defRPr/>
                      </a:pPr>
                      <a:r>
                        <a:rPr lang="en-US" sz="1600" b="1" dirty="0" smtClean="0">
                          <a:solidFill>
                            <a:schemeClr val="tx1"/>
                          </a:solidFill>
                          <a:latin typeface="Times New Roman"/>
                          <a:ea typeface="Calibri"/>
                        </a:rPr>
                        <a:t>The IITM-ESM will be the first climate model from India that will be participating in the Coupled Modeling </a:t>
                      </a:r>
                      <a:r>
                        <a:rPr lang="en-US" sz="1600" b="1" dirty="0" err="1" smtClean="0">
                          <a:solidFill>
                            <a:schemeClr val="tx1"/>
                          </a:solidFill>
                          <a:latin typeface="Times New Roman"/>
                          <a:ea typeface="Calibri"/>
                        </a:rPr>
                        <a:t>Intercomparison</a:t>
                      </a:r>
                      <a:r>
                        <a:rPr lang="en-US" sz="1600" b="1" dirty="0" smtClean="0">
                          <a:solidFill>
                            <a:schemeClr val="tx1"/>
                          </a:solidFill>
                          <a:latin typeface="Times New Roman"/>
                          <a:ea typeface="Calibri"/>
                        </a:rPr>
                        <a:t> Project- Phase 6 (CMIP6) experiments required for the Intergovernmental Panel on Climate Change (IPCC) 6th Assessment Report</a:t>
                      </a:r>
                      <a:r>
                        <a:rPr lang="en-US" sz="1600" b="1" dirty="0" smtClean="0">
                          <a:solidFill>
                            <a:schemeClr val="tx1"/>
                          </a:solidFill>
                          <a:latin typeface="Times New Roman"/>
                          <a:ea typeface="Calibri"/>
                        </a:rPr>
                        <a:t>.</a:t>
                      </a:r>
                      <a:endParaRPr lang="en-US" sz="1600" b="1" dirty="0" smtClean="0">
                        <a:solidFill>
                          <a:schemeClr val="tx1"/>
                        </a:solidFill>
                        <a:latin typeface="Times New Roman"/>
                        <a:ea typeface="Calibri"/>
                      </a:endParaRPr>
                    </a:p>
                  </a:txBody>
                  <a:tcPr>
                    <a:gradFill flip="none" rotWithShape="1">
                      <a:gsLst>
                        <a:gs pos="0">
                          <a:srgbClr val="FBEAC7"/>
                        </a:gs>
                        <a:gs pos="17999">
                          <a:srgbClr val="FEE7F2"/>
                        </a:gs>
                        <a:gs pos="36000">
                          <a:srgbClr val="FAC77D"/>
                        </a:gs>
                        <a:gs pos="61000">
                          <a:srgbClr val="FBA97D"/>
                        </a:gs>
                        <a:gs pos="82001">
                          <a:srgbClr val="FBD49C"/>
                        </a:gs>
                        <a:gs pos="100000">
                          <a:srgbClr val="FEE7F2"/>
                        </a:gs>
                      </a:gsLst>
                      <a:lin ang="8100000" scaled="0"/>
                      <a:tileRect/>
                    </a:gradFill>
                  </a:tcPr>
                </a:tc>
              </a:tr>
            </a:tbl>
          </a:graphicData>
        </a:graphic>
      </p:graphicFrame>
      <p:sp>
        <p:nvSpPr>
          <p:cNvPr id="4" name="Rectangle 3"/>
          <p:cNvSpPr/>
          <p:nvPr/>
        </p:nvSpPr>
        <p:spPr>
          <a:xfrm>
            <a:off x="228600" y="522982"/>
            <a:ext cx="8610600" cy="1077218"/>
          </a:xfrm>
          <a:prstGeom prst="rect">
            <a:avLst/>
          </a:prstGeom>
        </p:spPr>
        <p:txBody>
          <a:bodyPr wrap="square">
            <a:spAutoFit/>
          </a:bodyPr>
          <a:lstStyle/>
          <a:p>
            <a:r>
              <a:rPr lang="en-US" b="1" dirty="0" smtClean="0">
                <a:latin typeface="Times New Roman" pitchFamily="18" charset="0"/>
                <a:cs typeface="Times New Roman" pitchFamily="18" charset="0"/>
              </a:rPr>
              <a:t>The IITM Earth System Model: Transformation of a seasonal prediction model to a long term climate model</a:t>
            </a:r>
          </a:p>
          <a:p>
            <a:r>
              <a:rPr lang="en-US" sz="1400" dirty="0" err="1" smtClean="0">
                <a:latin typeface="Times New Roman" pitchFamily="18" charset="0"/>
                <a:cs typeface="Times New Roman" pitchFamily="18" charset="0"/>
              </a:rPr>
              <a:t>Swapna</a:t>
            </a:r>
            <a:r>
              <a:rPr lang="en-US" sz="1400" dirty="0" smtClean="0">
                <a:latin typeface="Times New Roman" pitchFamily="18" charset="0"/>
                <a:cs typeface="Times New Roman" pitchFamily="18" charset="0"/>
              </a:rPr>
              <a:t>, P., M. Roxy, A. Krishnamurthy, K. </a:t>
            </a:r>
            <a:r>
              <a:rPr lang="en-US" sz="1400" dirty="0" err="1" smtClean="0">
                <a:latin typeface="Times New Roman" pitchFamily="18" charset="0"/>
                <a:cs typeface="Times New Roman" pitchFamily="18" charset="0"/>
              </a:rPr>
              <a:t>Kulkarni</a:t>
            </a:r>
            <a:r>
              <a:rPr lang="en-US" sz="1400" dirty="0" smtClean="0">
                <a:latin typeface="Times New Roman" pitchFamily="18" charset="0"/>
                <a:cs typeface="Times New Roman" pitchFamily="18" charset="0"/>
              </a:rPr>
              <a:t>, P. </a:t>
            </a:r>
            <a:r>
              <a:rPr lang="en-US" sz="1400" dirty="0" err="1" smtClean="0">
                <a:latin typeface="Times New Roman" pitchFamily="18" charset="0"/>
                <a:cs typeface="Times New Roman" pitchFamily="18" charset="0"/>
              </a:rPr>
              <a:t>Prajeesh</a:t>
            </a:r>
            <a:r>
              <a:rPr lang="en-US" sz="1400" dirty="0" smtClean="0">
                <a:latin typeface="Times New Roman" pitchFamily="18" charset="0"/>
                <a:cs typeface="Times New Roman" pitchFamily="18" charset="0"/>
              </a:rPr>
              <a:t>, K. Ashok, R. Krishnan, S. </a:t>
            </a:r>
            <a:r>
              <a:rPr lang="en-US" sz="1400" dirty="0" err="1" smtClean="0">
                <a:latin typeface="Times New Roman" pitchFamily="18" charset="0"/>
                <a:cs typeface="Times New Roman" pitchFamily="18" charset="0"/>
              </a:rPr>
              <a:t>Moorthi</a:t>
            </a:r>
            <a:r>
              <a:rPr lang="en-US" sz="1400" dirty="0" smtClean="0">
                <a:latin typeface="Times New Roman" pitchFamily="18" charset="0"/>
                <a:cs typeface="Times New Roman" pitchFamily="18" charset="0"/>
              </a:rPr>
              <a:t>, A. Kumar and B.N. Goswami , </a:t>
            </a:r>
            <a:r>
              <a:rPr lang="fr-FR" sz="1400" i="1" dirty="0" smtClean="0">
                <a:latin typeface="Times New Roman" pitchFamily="18" charset="0"/>
                <a:cs typeface="Times New Roman" pitchFamily="18" charset="0"/>
              </a:rPr>
              <a:t>Bull. Amer. </a:t>
            </a:r>
            <a:r>
              <a:rPr lang="fr-FR" sz="1400" i="1" dirty="0" err="1" smtClean="0">
                <a:latin typeface="Times New Roman" pitchFamily="18" charset="0"/>
                <a:cs typeface="Times New Roman" pitchFamily="18" charset="0"/>
              </a:rPr>
              <a:t>Meteorol</a:t>
            </a:r>
            <a:r>
              <a:rPr lang="fr-FR" sz="1400" i="1" dirty="0" smtClean="0">
                <a:latin typeface="Times New Roman" pitchFamily="18" charset="0"/>
                <a:cs typeface="Times New Roman" pitchFamily="18" charset="0"/>
              </a:rPr>
              <a:t>. Soc., </a:t>
            </a:r>
            <a:r>
              <a:rPr lang="fr-FR" sz="1400" dirty="0" smtClean="0">
                <a:latin typeface="Times New Roman" pitchFamily="18" charset="0"/>
                <a:cs typeface="Times New Roman" pitchFamily="18" charset="0"/>
              </a:rPr>
              <a:t>2015, DOI: 10.1175/BAMS-D-13-00276-1.</a:t>
            </a:r>
          </a:p>
        </p:txBody>
      </p:sp>
      <p:sp>
        <p:nvSpPr>
          <p:cNvPr id="6" name="TextBox 5"/>
          <p:cNvSpPr txBox="1"/>
          <p:nvPr/>
        </p:nvSpPr>
        <p:spPr>
          <a:xfrm>
            <a:off x="2895600" y="0"/>
            <a:ext cx="2964338" cy="338554"/>
          </a:xfrm>
          <a:prstGeom prst="rect">
            <a:avLst/>
          </a:prstGeom>
          <a:noFill/>
        </p:spPr>
        <p:txBody>
          <a:bodyPr wrap="none" rtlCol="0">
            <a:spAutoFit/>
          </a:bodyPr>
          <a:lstStyle/>
          <a:p>
            <a:r>
              <a:rPr lang="en-US" sz="1600" b="1" dirty="0" smtClean="0"/>
              <a:t>Earth System Modeling Research</a:t>
            </a:r>
            <a:endParaRPr lang="en-US" sz="1600" b="1" dirty="0"/>
          </a:p>
        </p:txBody>
      </p:sp>
      <p:pic>
        <p:nvPicPr>
          <p:cNvPr id="9" name="Picture 5"/>
          <p:cNvPicPr>
            <a:picLocks noChangeAspect="1" noChangeArrowheads="1"/>
          </p:cNvPicPr>
          <p:nvPr/>
        </p:nvPicPr>
        <p:blipFill>
          <a:blip r:embed="rId3" cstate="print"/>
          <a:srcRect l="2045" t="3864"/>
          <a:stretch>
            <a:fillRect/>
          </a:stretch>
        </p:blipFill>
        <p:spPr bwMode="auto">
          <a:xfrm>
            <a:off x="5233220" y="1676401"/>
            <a:ext cx="3910780" cy="2285999"/>
          </a:xfrm>
          <a:prstGeom prst="rect">
            <a:avLst/>
          </a:prstGeom>
          <a:noFill/>
          <a:ln w="9525">
            <a:noFill/>
            <a:miter lim="800000"/>
            <a:headEnd/>
            <a:tailEnd/>
          </a:ln>
        </p:spPr>
      </p:pic>
      <p:pic>
        <p:nvPicPr>
          <p:cNvPr id="10" name="Picture 3"/>
          <p:cNvPicPr>
            <a:picLocks noChangeAspect="1" noChangeArrowheads="1"/>
          </p:cNvPicPr>
          <p:nvPr/>
        </p:nvPicPr>
        <p:blipFill>
          <a:blip r:embed="rId4" cstate="print"/>
          <a:srcRect/>
          <a:stretch>
            <a:fillRect/>
          </a:stretch>
        </p:blipFill>
        <p:spPr bwMode="auto">
          <a:xfrm>
            <a:off x="5995748" y="4114800"/>
            <a:ext cx="2920291" cy="2667000"/>
          </a:xfrm>
          <a:prstGeom prst="rect">
            <a:avLst/>
          </a:prstGeom>
          <a:noFill/>
          <a:ln w="9525">
            <a:noFill/>
            <a:miter lim="800000"/>
            <a:headEnd/>
            <a:tailEnd/>
          </a:ln>
        </p:spPr>
      </p:pic>
      <p:sp>
        <p:nvSpPr>
          <p:cNvPr id="7" name="Rectangle 6"/>
          <p:cNvSpPr/>
          <p:nvPr/>
        </p:nvSpPr>
        <p:spPr>
          <a:xfrm>
            <a:off x="1524000" y="6324600"/>
            <a:ext cx="3810000" cy="304800"/>
          </a:xfrm>
          <a:prstGeom prst="rect">
            <a:avLst/>
          </a:prstGeom>
        </p:spPr>
        <p:txBody>
          <a:bodyPr wrap="square">
            <a:spAutoFit/>
          </a:bodyPr>
          <a:lstStyle/>
          <a:p>
            <a:r>
              <a:rPr lang="en-US" sz="1400" b="1" dirty="0" smtClean="0">
                <a:latin typeface="Calibri" pitchFamily="34" charset="0"/>
                <a:cs typeface="Calibri" pitchFamily="34" charset="0"/>
              </a:rPr>
              <a:t>http://cccr.tropmet.res.in/home/clim_esm.jsp</a:t>
            </a:r>
            <a:endParaRPr lang="en-US" sz="1400" b="1" dirty="0">
              <a:latin typeface="Calibri" pitchFamily="34" charset="0"/>
              <a:cs typeface="Calibri" pitchFamily="34" charset="0"/>
            </a:endParaRPr>
          </a:p>
        </p:txBody>
      </p:sp>
    </p:spTree>
  </p:cSld>
  <p:clrMapOvr>
    <a:masterClrMapping/>
  </p:clrMapOvr>
  <p:transition spd="med">
    <p:strips dir="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1295400"/>
            <a:ext cx="8458200" cy="3970318"/>
          </a:xfrm>
          <a:prstGeom prst="rect">
            <a:avLst/>
          </a:prstGeom>
        </p:spPr>
        <p:txBody>
          <a:bodyPr wrap="square">
            <a:spAutoFit/>
          </a:bodyPr>
          <a:lstStyle/>
          <a:p>
            <a:r>
              <a:rPr lang="en-US" b="1" dirty="0" smtClean="0">
                <a:latin typeface="Comic Sans MS" pitchFamily="66" charset="0"/>
              </a:rPr>
              <a:t>The trend modification index (TM</a:t>
            </a:r>
            <a:r>
              <a:rPr lang="en-US" b="1" smtClean="0">
                <a:latin typeface="Comic Sans MS" pitchFamily="66" charset="0"/>
              </a:rPr>
              <a:t>) based on </a:t>
            </a:r>
            <a:r>
              <a:rPr lang="en-US" b="1" dirty="0" smtClean="0">
                <a:latin typeface="Comic Sans MS" pitchFamily="66" charset="0"/>
              </a:rPr>
              <a:t>Maurer and Pierce 2014) is used to compare the change in seasonal mean (summer monsoon, JJAS, and winter, DJF) precipitation between two historical periods, to examine whether the dynamically downscaled CORDEX RCMs tends to amplify or diminish their driving CMIP5 AOGCM’s simulated precipitation change.</a:t>
            </a:r>
          </a:p>
          <a:p>
            <a:endParaRPr lang="en-US" b="1" dirty="0" smtClean="0">
              <a:latin typeface="Comic Sans MS" pitchFamily="66" charset="0"/>
            </a:endParaRPr>
          </a:p>
          <a:p>
            <a:r>
              <a:rPr lang="en-US" b="1" dirty="0" smtClean="0">
                <a:latin typeface="Comic Sans MS" pitchFamily="66" charset="0"/>
              </a:rPr>
              <a:t>	</a:t>
            </a:r>
          </a:p>
          <a:p>
            <a:r>
              <a:rPr lang="en-US" b="1" dirty="0" smtClean="0">
                <a:latin typeface="Comic Sans MS" pitchFamily="66" charset="0"/>
              </a:rPr>
              <a:t>		TM = | </a:t>
            </a:r>
            <a:r>
              <a:rPr lang="el-GR" b="1" dirty="0" smtClean="0">
                <a:latin typeface="Comic Sans MS" pitchFamily="66" charset="0"/>
              </a:rPr>
              <a:t>Δ</a:t>
            </a:r>
            <a:r>
              <a:rPr lang="en-US" b="1" dirty="0" smtClean="0">
                <a:latin typeface="Comic Sans MS" pitchFamily="66" charset="0"/>
              </a:rPr>
              <a:t> P</a:t>
            </a:r>
            <a:r>
              <a:rPr lang="en-US" b="1" baseline="-25000" dirty="0" smtClean="0">
                <a:latin typeface="Comic Sans MS" pitchFamily="66" charset="0"/>
              </a:rPr>
              <a:t>RCM</a:t>
            </a:r>
            <a:r>
              <a:rPr lang="en-US" b="1" dirty="0" smtClean="0">
                <a:latin typeface="Comic Sans MS" pitchFamily="66" charset="0"/>
              </a:rPr>
              <a:t> - </a:t>
            </a:r>
            <a:r>
              <a:rPr lang="el-GR" b="1" dirty="0" smtClean="0">
                <a:latin typeface="Comic Sans MS" pitchFamily="66" charset="0"/>
              </a:rPr>
              <a:t>Δ</a:t>
            </a:r>
            <a:r>
              <a:rPr lang="en-US" b="1" dirty="0" smtClean="0">
                <a:latin typeface="Comic Sans MS" pitchFamily="66" charset="0"/>
              </a:rPr>
              <a:t> P</a:t>
            </a:r>
            <a:r>
              <a:rPr lang="en-US" b="1" baseline="-25000" dirty="0" smtClean="0">
                <a:latin typeface="Comic Sans MS" pitchFamily="66" charset="0"/>
              </a:rPr>
              <a:t>OBS</a:t>
            </a:r>
            <a:r>
              <a:rPr lang="en-US" b="1" dirty="0" smtClean="0">
                <a:latin typeface="Comic Sans MS" pitchFamily="66" charset="0"/>
              </a:rPr>
              <a:t> | - | </a:t>
            </a:r>
            <a:r>
              <a:rPr lang="el-GR" b="1" dirty="0" smtClean="0">
                <a:latin typeface="Comic Sans MS" pitchFamily="66" charset="0"/>
              </a:rPr>
              <a:t>Δ</a:t>
            </a:r>
            <a:r>
              <a:rPr lang="en-US" b="1" dirty="0" smtClean="0">
                <a:latin typeface="Comic Sans MS" pitchFamily="66" charset="0"/>
              </a:rPr>
              <a:t> P</a:t>
            </a:r>
            <a:r>
              <a:rPr lang="en-US" b="1" baseline="-25000" dirty="0" smtClean="0">
                <a:latin typeface="Comic Sans MS" pitchFamily="66" charset="0"/>
              </a:rPr>
              <a:t>GCM</a:t>
            </a:r>
            <a:r>
              <a:rPr lang="en-US" b="1" dirty="0" smtClean="0">
                <a:latin typeface="Comic Sans MS" pitchFamily="66" charset="0"/>
              </a:rPr>
              <a:t>  - </a:t>
            </a:r>
            <a:r>
              <a:rPr lang="el-GR" b="1" dirty="0" smtClean="0">
                <a:latin typeface="Comic Sans MS" pitchFamily="66" charset="0"/>
              </a:rPr>
              <a:t>Δ</a:t>
            </a:r>
            <a:r>
              <a:rPr lang="en-US" b="1" dirty="0" smtClean="0">
                <a:latin typeface="Comic Sans MS" pitchFamily="66" charset="0"/>
              </a:rPr>
              <a:t> P</a:t>
            </a:r>
            <a:r>
              <a:rPr lang="en-US" b="1" baseline="-25000" dirty="0" smtClean="0">
                <a:latin typeface="Comic Sans MS" pitchFamily="66" charset="0"/>
              </a:rPr>
              <a:t>OBS </a:t>
            </a:r>
            <a:r>
              <a:rPr lang="en-US" b="1" dirty="0" smtClean="0">
                <a:latin typeface="Comic Sans MS" pitchFamily="66" charset="0"/>
              </a:rPr>
              <a:t>|</a:t>
            </a:r>
          </a:p>
          <a:p>
            <a:endParaRPr lang="en-US" b="1" dirty="0" smtClean="0">
              <a:latin typeface="Comic Sans MS" pitchFamily="66" charset="0"/>
            </a:endParaRPr>
          </a:p>
          <a:p>
            <a:endParaRPr lang="en-US" b="1" dirty="0" smtClean="0">
              <a:latin typeface="Comic Sans MS" pitchFamily="66" charset="0"/>
            </a:endParaRPr>
          </a:p>
          <a:p>
            <a:r>
              <a:rPr lang="en-US" b="1" dirty="0" smtClean="0">
                <a:latin typeface="Comic Sans MS" pitchFamily="66" charset="0"/>
              </a:rPr>
              <a:t>This index have values lesser than 0 where the dynamical downscaling improves the correspondence between the RCM and observed precipitation changes.</a:t>
            </a:r>
          </a:p>
          <a:p>
            <a:endParaRPr lang="en-US" b="1" dirty="0" smtClean="0">
              <a:latin typeface="Comic Sans MS" pitchFamily="66" charset="0"/>
            </a:endParaRPr>
          </a:p>
        </p:txBody>
      </p:sp>
    </p:spTree>
  </p:cSld>
  <p:clrMapOvr>
    <a:masterClrMapping/>
  </p:clrMapOvr>
  <p:transition spd="med">
    <p:strips dir="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654297" y="0"/>
            <a:ext cx="5184903" cy="6858000"/>
          </a:xfrm>
          <a:prstGeom prst="rect">
            <a:avLst/>
          </a:prstGeom>
          <a:noFill/>
          <a:ln w="9525">
            <a:noFill/>
            <a:miter lim="800000"/>
            <a:headEnd/>
            <a:tailEnd/>
          </a:ln>
        </p:spPr>
      </p:pic>
      <p:pic>
        <p:nvPicPr>
          <p:cNvPr id="2" name="Picture 2"/>
          <p:cNvPicPr>
            <a:picLocks noChangeAspect="1" noChangeArrowheads="1"/>
          </p:cNvPicPr>
          <p:nvPr/>
        </p:nvPicPr>
        <p:blipFill>
          <a:blip r:embed="rId3" cstate="print"/>
          <a:srcRect r="66447"/>
          <a:stretch>
            <a:fillRect/>
          </a:stretch>
        </p:blipFill>
        <p:spPr bwMode="auto">
          <a:xfrm>
            <a:off x="381000" y="1042147"/>
            <a:ext cx="2971800" cy="1777253"/>
          </a:xfrm>
          <a:prstGeom prst="rect">
            <a:avLst/>
          </a:prstGeom>
          <a:noFill/>
          <a:ln w="9525">
            <a:noFill/>
            <a:miter lim="800000"/>
            <a:headEnd/>
            <a:tailEnd/>
          </a:ln>
        </p:spPr>
      </p:pic>
      <p:sp>
        <p:nvSpPr>
          <p:cNvPr id="5" name="TextBox 4"/>
          <p:cNvSpPr txBox="1"/>
          <p:nvPr/>
        </p:nvSpPr>
        <p:spPr>
          <a:xfrm>
            <a:off x="381001" y="152400"/>
            <a:ext cx="2743199" cy="738664"/>
          </a:xfrm>
          <a:prstGeom prst="rect">
            <a:avLst/>
          </a:prstGeom>
          <a:noFill/>
        </p:spPr>
        <p:txBody>
          <a:bodyPr wrap="square" rtlCol="0">
            <a:spAutoFit/>
          </a:bodyPr>
          <a:lstStyle/>
          <a:p>
            <a:r>
              <a:rPr lang="en-US" sz="1400" b="1" dirty="0" smtClean="0">
                <a:latin typeface="Comic Sans MS" pitchFamily="66" charset="0"/>
              </a:rPr>
              <a:t>Summer Monsoon Season </a:t>
            </a:r>
          </a:p>
          <a:p>
            <a:r>
              <a:rPr lang="en-US" sz="1400" b="1" dirty="0" smtClean="0">
                <a:latin typeface="Comic Sans MS" pitchFamily="66" charset="0"/>
              </a:rPr>
              <a:t>Precipitation Change </a:t>
            </a:r>
          </a:p>
          <a:p>
            <a:r>
              <a:rPr lang="en-US" sz="1400" b="1" dirty="0" smtClean="0">
                <a:latin typeface="Comic Sans MS" pitchFamily="66" charset="0"/>
              </a:rPr>
              <a:t>(1991-2005) - (1976-1990)</a:t>
            </a:r>
            <a:endParaRPr lang="en-US" sz="1400" b="1" dirty="0">
              <a:latin typeface="Comic Sans MS" pitchFamily="66" charset="0"/>
            </a:endParaRPr>
          </a:p>
        </p:txBody>
      </p:sp>
    </p:spTree>
  </p:cSld>
  <p:clrMapOvr>
    <a:masterClrMapping/>
  </p:clrMapOvr>
  <p:transition spd="med">
    <p:strips dir="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657600" y="2"/>
            <a:ext cx="5184901" cy="6857998"/>
          </a:xfrm>
          <a:prstGeom prst="rect">
            <a:avLst/>
          </a:prstGeom>
          <a:noFill/>
          <a:ln w="9525">
            <a:noFill/>
            <a:miter lim="800000"/>
            <a:headEnd/>
            <a:tailEnd/>
          </a:ln>
        </p:spPr>
      </p:pic>
      <p:pic>
        <p:nvPicPr>
          <p:cNvPr id="2" name="Picture 2"/>
          <p:cNvPicPr>
            <a:picLocks noChangeAspect="1" noChangeArrowheads="1"/>
          </p:cNvPicPr>
          <p:nvPr/>
        </p:nvPicPr>
        <p:blipFill>
          <a:blip r:embed="rId3" cstate="print"/>
          <a:srcRect r="66447"/>
          <a:stretch>
            <a:fillRect/>
          </a:stretch>
        </p:blipFill>
        <p:spPr bwMode="auto">
          <a:xfrm>
            <a:off x="304800" y="1143000"/>
            <a:ext cx="3200400" cy="1913964"/>
          </a:xfrm>
          <a:prstGeom prst="rect">
            <a:avLst/>
          </a:prstGeom>
          <a:noFill/>
          <a:ln w="9525">
            <a:noFill/>
            <a:miter lim="800000"/>
            <a:headEnd/>
            <a:tailEnd/>
          </a:ln>
        </p:spPr>
      </p:pic>
      <p:sp>
        <p:nvSpPr>
          <p:cNvPr id="4" name="TextBox 3"/>
          <p:cNvSpPr txBox="1"/>
          <p:nvPr/>
        </p:nvSpPr>
        <p:spPr>
          <a:xfrm>
            <a:off x="381001" y="152400"/>
            <a:ext cx="2743199" cy="738664"/>
          </a:xfrm>
          <a:prstGeom prst="rect">
            <a:avLst/>
          </a:prstGeom>
          <a:noFill/>
        </p:spPr>
        <p:txBody>
          <a:bodyPr wrap="square" rtlCol="0">
            <a:spAutoFit/>
          </a:bodyPr>
          <a:lstStyle/>
          <a:p>
            <a:r>
              <a:rPr lang="en-US" sz="1400" b="1" smtClean="0">
                <a:latin typeface="Comic Sans MS" pitchFamily="66" charset="0"/>
              </a:rPr>
              <a:t>Winter </a:t>
            </a:r>
            <a:r>
              <a:rPr lang="en-US" sz="1400" b="1" dirty="0" smtClean="0">
                <a:latin typeface="Comic Sans MS" pitchFamily="66" charset="0"/>
              </a:rPr>
              <a:t>Season </a:t>
            </a:r>
          </a:p>
          <a:p>
            <a:r>
              <a:rPr lang="en-US" sz="1400" b="1" dirty="0" smtClean="0">
                <a:latin typeface="Comic Sans MS" pitchFamily="66" charset="0"/>
              </a:rPr>
              <a:t>Precipitation Change </a:t>
            </a:r>
          </a:p>
          <a:p>
            <a:r>
              <a:rPr lang="en-US" sz="1400" b="1" dirty="0" smtClean="0">
                <a:latin typeface="Comic Sans MS" pitchFamily="66" charset="0"/>
              </a:rPr>
              <a:t>(1991-2005) - (1976-1990)</a:t>
            </a:r>
            <a:endParaRPr lang="en-US" sz="1400" b="1" dirty="0">
              <a:latin typeface="Comic Sans MS" pitchFamily="66" charset="0"/>
            </a:endParaRPr>
          </a:p>
        </p:txBody>
      </p:sp>
    </p:spTree>
  </p:cSld>
  <p:clrMapOvr>
    <a:masterClrMapping/>
  </p:clrMapOvr>
  <p:transition spd="med">
    <p:strips dir="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l="24448" t="14948" r="11375" b="15749"/>
          <a:stretch>
            <a:fillRect/>
          </a:stretch>
        </p:blipFill>
        <p:spPr bwMode="auto">
          <a:xfrm>
            <a:off x="611188" y="452438"/>
            <a:ext cx="7770812" cy="4897437"/>
          </a:xfrm>
          <a:prstGeom prst="rect">
            <a:avLst/>
          </a:prstGeom>
          <a:noFill/>
          <a:ln w="9525">
            <a:noFill/>
            <a:miter lim="800000"/>
            <a:headEnd/>
            <a:tailEnd/>
          </a:ln>
        </p:spPr>
      </p:pic>
      <p:pic>
        <p:nvPicPr>
          <p:cNvPr id="27652" name="Picture 6" descr="iitmlogo"/>
          <p:cNvPicPr>
            <a:picLocks noChangeAspect="1" noChangeArrowheads="1"/>
          </p:cNvPicPr>
          <p:nvPr/>
        </p:nvPicPr>
        <p:blipFill>
          <a:blip r:embed="rId3" cstate="print"/>
          <a:srcRect/>
          <a:stretch>
            <a:fillRect/>
          </a:stretch>
        </p:blipFill>
        <p:spPr bwMode="auto">
          <a:xfrm>
            <a:off x="4914900" y="457200"/>
            <a:ext cx="495300" cy="479425"/>
          </a:xfrm>
          <a:prstGeom prst="rect">
            <a:avLst/>
          </a:prstGeom>
          <a:noFill/>
          <a:ln w="9525">
            <a:noFill/>
            <a:miter lim="800000"/>
            <a:headEnd/>
            <a:tailEnd/>
          </a:ln>
        </p:spPr>
      </p:pic>
      <p:pic>
        <p:nvPicPr>
          <p:cNvPr id="27653" name="Picture 2" descr="ESSSO-Logo"/>
          <p:cNvPicPr>
            <a:picLocks noChangeAspect="1" noChangeArrowheads="1"/>
          </p:cNvPicPr>
          <p:nvPr/>
        </p:nvPicPr>
        <p:blipFill>
          <a:blip r:embed="rId4" cstate="print"/>
          <a:srcRect/>
          <a:stretch>
            <a:fillRect/>
          </a:stretch>
        </p:blipFill>
        <p:spPr bwMode="auto">
          <a:xfrm>
            <a:off x="5410200" y="457200"/>
            <a:ext cx="533400" cy="568325"/>
          </a:xfrm>
          <a:prstGeom prst="rect">
            <a:avLst/>
          </a:prstGeom>
          <a:noFill/>
          <a:ln w="9525">
            <a:noFill/>
            <a:miter lim="800000"/>
            <a:headEnd/>
            <a:tailEnd/>
          </a:ln>
        </p:spPr>
      </p:pic>
      <p:sp>
        <p:nvSpPr>
          <p:cNvPr id="11" name="TextBox 1"/>
          <p:cNvSpPr txBox="1">
            <a:spLocks noChangeArrowheads="1"/>
          </p:cNvSpPr>
          <p:nvPr/>
        </p:nvSpPr>
        <p:spPr bwMode="auto">
          <a:xfrm>
            <a:off x="2411413" y="5616575"/>
            <a:ext cx="3908425" cy="708025"/>
          </a:xfrm>
          <a:prstGeom prst="rect">
            <a:avLst/>
          </a:prstGeom>
          <a:noFill/>
          <a:ln w="9525">
            <a:noFill/>
            <a:miter lim="800000"/>
            <a:headEnd/>
            <a:tailEnd/>
          </a:ln>
        </p:spPr>
        <p:txBody>
          <a:bodyPr>
            <a:spAutoFit/>
          </a:bodyPr>
          <a:lstStyle/>
          <a:p>
            <a:pPr algn="ctr">
              <a:defRPr/>
            </a:pPr>
            <a:r>
              <a:rPr lang="en-US" sz="2400" dirty="0">
                <a:solidFill>
                  <a:srgbClr val="15171B"/>
                </a:solidFill>
                <a:latin typeface="Comic Sans MS" pitchFamily="66" charset="0"/>
                <a:cs typeface="Arial" charset="0"/>
              </a:rPr>
              <a:t>Thanks for your attention</a:t>
            </a:r>
          </a:p>
          <a:p>
            <a:pPr algn="ctr">
              <a:defRPr/>
            </a:pPr>
            <a:r>
              <a:rPr lang="en-US" sz="1600" dirty="0">
                <a:solidFill>
                  <a:schemeClr val="accent3"/>
                </a:solidFill>
                <a:latin typeface="Comic Sans MS" pitchFamily="66" charset="0"/>
                <a:cs typeface="Arial" charset="0"/>
              </a:rPr>
              <a:t>Email: </a:t>
            </a:r>
            <a:r>
              <a:rPr lang="en-US" sz="1600" dirty="0">
                <a:solidFill>
                  <a:schemeClr val="accent3"/>
                </a:solidFill>
                <a:latin typeface="Comic Sans MS" pitchFamily="66" charset="0"/>
                <a:cs typeface="Arial" charset="0"/>
                <a:hlinkClick r:id="rId5"/>
              </a:rPr>
              <a:t>sanjay@tropmet.res.in</a:t>
            </a:r>
            <a:endParaRPr lang="en-US" sz="1600" dirty="0">
              <a:solidFill>
                <a:schemeClr val="accent3"/>
              </a:solidFill>
              <a:latin typeface="Comic Sans MS" pitchFamily="66" charset="0"/>
              <a:cs typeface="Arial"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 calcmode="lin" valueType="num">
                                      <p:cBhvr additive="base">
                                        <p:cTn id="11"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srcRect l="7247" t="10417" r="9004" b="73958"/>
          <a:stretch>
            <a:fillRect/>
          </a:stretch>
        </p:blipFill>
        <p:spPr bwMode="auto">
          <a:xfrm>
            <a:off x="0" y="0"/>
            <a:ext cx="9144000" cy="959161"/>
          </a:xfrm>
          <a:prstGeom prst="rect">
            <a:avLst/>
          </a:prstGeom>
          <a:noFill/>
          <a:ln w="9525">
            <a:noFill/>
            <a:miter lim="800000"/>
            <a:headEnd/>
            <a:tailEnd/>
          </a:ln>
        </p:spPr>
      </p:pic>
      <p:sp>
        <p:nvSpPr>
          <p:cNvPr id="2" name="Rectangle 1"/>
          <p:cNvSpPr/>
          <p:nvPr/>
        </p:nvSpPr>
        <p:spPr>
          <a:xfrm>
            <a:off x="381000" y="2209800"/>
            <a:ext cx="8458200" cy="1107996"/>
          </a:xfrm>
          <a:prstGeom prst="rect">
            <a:avLst/>
          </a:prstGeom>
        </p:spPr>
        <p:txBody>
          <a:bodyPr wrap="square">
            <a:spAutoFit/>
          </a:bodyPr>
          <a:lstStyle/>
          <a:p>
            <a:r>
              <a:rPr lang="en-US" sz="2200" dirty="0" smtClean="0">
                <a:latin typeface="Comic Sans MS" pitchFamily="66" charset="0"/>
              </a:rPr>
              <a:t>CCCR aim to better understand the science of climate change over the Tropics and enable improved assessments of the regional climate responses to global climate change</a:t>
            </a:r>
            <a:endParaRPr lang="en-US" sz="2200" dirty="0">
              <a:latin typeface="Comic Sans MS" pitchFamily="66" charset="0"/>
            </a:endParaRPr>
          </a:p>
        </p:txBody>
      </p:sp>
      <p:sp>
        <p:nvSpPr>
          <p:cNvPr id="4" name="Rectangle 3"/>
          <p:cNvSpPr/>
          <p:nvPr/>
        </p:nvSpPr>
        <p:spPr>
          <a:xfrm>
            <a:off x="533400" y="3962400"/>
            <a:ext cx="8229600" cy="1015663"/>
          </a:xfrm>
          <a:prstGeom prst="rect">
            <a:avLst/>
          </a:prstGeom>
        </p:spPr>
        <p:txBody>
          <a:bodyPr wrap="square">
            <a:spAutoFit/>
          </a:bodyPr>
          <a:lstStyle/>
          <a:p>
            <a:r>
              <a:rPr lang="en-US" sz="2000" dirty="0" smtClean="0">
                <a:latin typeface="Comic Sans MS" pitchFamily="66" charset="0"/>
              </a:rPr>
              <a:t>CCCR has the mandate of developing an Earth System Model (ESM) and to make the regional climate projections, in addition to work on </a:t>
            </a:r>
            <a:r>
              <a:rPr lang="en-US" sz="2000" dirty="0" err="1" smtClean="0">
                <a:latin typeface="Comic Sans MS" pitchFamily="66" charset="0"/>
              </a:rPr>
              <a:t>Paleoclimatology</a:t>
            </a:r>
            <a:r>
              <a:rPr lang="en-US" sz="2000" dirty="0" smtClean="0">
                <a:latin typeface="Comic Sans MS" pitchFamily="66" charset="0"/>
              </a:rPr>
              <a:t> and Greenhouse Gas (GHG) measurements</a:t>
            </a:r>
            <a:endParaRPr lang="en-US" sz="2000" dirty="0">
              <a:latin typeface="Comic Sans MS" pitchFamily="66" charset="0"/>
            </a:endParaRPr>
          </a:p>
        </p:txBody>
      </p:sp>
      <p:sp>
        <p:nvSpPr>
          <p:cNvPr id="5" name="Rectangle 4"/>
          <p:cNvSpPr/>
          <p:nvPr/>
        </p:nvSpPr>
        <p:spPr>
          <a:xfrm>
            <a:off x="990600" y="533400"/>
            <a:ext cx="1827295" cy="276999"/>
          </a:xfrm>
          <a:prstGeom prst="rect">
            <a:avLst/>
          </a:prstGeom>
        </p:spPr>
        <p:txBody>
          <a:bodyPr wrap="none">
            <a:spAutoFit/>
          </a:bodyPr>
          <a:lstStyle/>
          <a:p>
            <a:r>
              <a:rPr lang="en-US" sz="1200" b="1" dirty="0" smtClean="0">
                <a:latin typeface="Calibri" pitchFamily="34" charset="0"/>
                <a:cs typeface="Calibri" pitchFamily="34" charset="0"/>
              </a:rPr>
              <a:t>http://cccr.tropmet.res.in</a:t>
            </a:r>
            <a:endParaRPr lang="en-US" sz="1200" b="1" dirty="0">
              <a:latin typeface="Calibri" pitchFamily="34" charset="0"/>
              <a:cs typeface="Calibri" pitchFamily="34" charset="0"/>
            </a:endParaRPr>
          </a:p>
        </p:txBody>
      </p:sp>
    </p:spTree>
  </p:cSld>
  <p:clrMapOvr>
    <a:masterClrMapping/>
  </p:clrMapOvr>
  <p:transition spd="med">
    <p:strips dir="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9"/>
          <p:cNvPicPr>
            <a:picLocks noChangeAspect="1" noChangeArrowheads="1"/>
          </p:cNvPicPr>
          <p:nvPr/>
        </p:nvPicPr>
        <p:blipFill>
          <a:blip r:embed="rId2" cstate="print"/>
          <a:srcRect l="31212" t="13542" r="36163" b="75000"/>
          <a:stretch>
            <a:fillRect/>
          </a:stretch>
        </p:blipFill>
        <p:spPr bwMode="auto">
          <a:xfrm>
            <a:off x="1905000" y="882650"/>
            <a:ext cx="3886200" cy="1022350"/>
          </a:xfrm>
          <a:prstGeom prst="rect">
            <a:avLst/>
          </a:prstGeom>
          <a:noFill/>
          <a:ln w="9525">
            <a:noFill/>
            <a:miter lim="800000"/>
            <a:headEnd/>
            <a:tailEnd/>
          </a:ln>
        </p:spPr>
      </p:pic>
      <p:sp>
        <p:nvSpPr>
          <p:cNvPr id="29699" name="TextBox 9"/>
          <p:cNvSpPr txBox="1">
            <a:spLocks noChangeArrowheads="1"/>
          </p:cNvSpPr>
          <p:nvPr/>
        </p:nvSpPr>
        <p:spPr bwMode="auto">
          <a:xfrm>
            <a:off x="5943600" y="4267200"/>
            <a:ext cx="2819400" cy="1724025"/>
          </a:xfrm>
          <a:prstGeom prst="rect">
            <a:avLst/>
          </a:prstGeom>
          <a:noFill/>
          <a:ln w="9525">
            <a:noFill/>
            <a:miter lim="800000"/>
            <a:headEnd/>
            <a:tailEnd/>
          </a:ln>
        </p:spPr>
        <p:txBody>
          <a:bodyPr>
            <a:spAutoFit/>
          </a:bodyPr>
          <a:lstStyle/>
          <a:p>
            <a:pPr>
              <a:defRPr/>
            </a:pPr>
            <a:endParaRPr lang="en-US" sz="1000" b="1" dirty="0">
              <a:latin typeface="Arial" charset="0"/>
              <a:cs typeface="+mn-cs"/>
            </a:endParaRPr>
          </a:p>
          <a:p>
            <a:pPr>
              <a:defRPr/>
            </a:pPr>
            <a:r>
              <a:rPr lang="en-US" sz="1600" dirty="0">
                <a:latin typeface="Comic Sans MS" pitchFamily="66" charset="0"/>
                <a:cs typeface="+mn-cs"/>
              </a:rPr>
              <a:t>High Resolution (50 km) Dynamical Downscaling of CMIP5  Climate Projections based on RCP Scenarios during 1950-2100 using multiple RCMs</a:t>
            </a:r>
          </a:p>
        </p:txBody>
      </p:sp>
      <p:pic>
        <p:nvPicPr>
          <p:cNvPr id="16388" name="Picture 2"/>
          <p:cNvPicPr>
            <a:picLocks noChangeAspect="1" noChangeArrowheads="1"/>
          </p:cNvPicPr>
          <p:nvPr/>
        </p:nvPicPr>
        <p:blipFill>
          <a:blip r:embed="rId3" cstate="print"/>
          <a:srcRect/>
          <a:stretch>
            <a:fillRect/>
          </a:stretch>
        </p:blipFill>
        <p:spPr bwMode="auto">
          <a:xfrm>
            <a:off x="381000" y="1943099"/>
            <a:ext cx="5105399" cy="3924559"/>
          </a:xfrm>
          <a:prstGeom prst="rect">
            <a:avLst/>
          </a:prstGeom>
          <a:noFill/>
          <a:ln w="9525">
            <a:noFill/>
            <a:miter lim="800000"/>
            <a:headEnd/>
            <a:tailEnd/>
          </a:ln>
        </p:spPr>
      </p:pic>
      <p:pic>
        <p:nvPicPr>
          <p:cNvPr id="16389" name="Picture 9"/>
          <p:cNvPicPr>
            <a:picLocks noChangeAspect="1" noChangeArrowheads="1"/>
          </p:cNvPicPr>
          <p:nvPr/>
        </p:nvPicPr>
        <p:blipFill>
          <a:blip r:embed="rId2" cstate="print"/>
          <a:srcRect l="15813" t="13542" r="68056" b="75000"/>
          <a:stretch>
            <a:fillRect/>
          </a:stretch>
        </p:blipFill>
        <p:spPr bwMode="auto">
          <a:xfrm>
            <a:off x="74613" y="914400"/>
            <a:ext cx="1860550" cy="990600"/>
          </a:xfrm>
          <a:prstGeom prst="rect">
            <a:avLst/>
          </a:prstGeom>
          <a:noFill/>
          <a:ln w="9525">
            <a:noFill/>
            <a:miter lim="800000"/>
            <a:headEnd/>
            <a:tailEnd/>
          </a:ln>
        </p:spPr>
      </p:pic>
      <p:sp>
        <p:nvSpPr>
          <p:cNvPr id="11270" name="TextBox 11"/>
          <p:cNvSpPr txBox="1">
            <a:spLocks noChangeArrowheads="1"/>
          </p:cNvSpPr>
          <p:nvPr/>
        </p:nvSpPr>
        <p:spPr bwMode="auto">
          <a:xfrm>
            <a:off x="152400" y="52388"/>
            <a:ext cx="8229600" cy="985837"/>
          </a:xfrm>
          <a:prstGeom prst="rect">
            <a:avLst/>
          </a:prstGeom>
          <a:noFill/>
          <a:ln w="9525">
            <a:noFill/>
            <a:miter lim="800000"/>
            <a:headEnd/>
            <a:tailEnd/>
          </a:ln>
        </p:spPr>
        <p:txBody>
          <a:bodyPr>
            <a:spAutoFit/>
          </a:bodyPr>
          <a:lstStyle/>
          <a:p>
            <a:pPr>
              <a:defRPr/>
            </a:pPr>
            <a:r>
              <a:rPr lang="en-US" sz="2000" b="1">
                <a:solidFill>
                  <a:srgbClr val="000000"/>
                </a:solidFill>
                <a:latin typeface="Comic Sans MS" pitchFamily="66" charset="0"/>
                <a:cs typeface="+mn-cs"/>
              </a:rPr>
              <a:t> </a:t>
            </a:r>
            <a:r>
              <a:rPr lang="en-US" sz="2400" b="1">
                <a:solidFill>
                  <a:srgbClr val="000000"/>
                </a:solidFill>
                <a:latin typeface="Comic Sans MS" pitchFamily="66" charset="0"/>
                <a:cs typeface="+mn-cs"/>
              </a:rPr>
              <a:t>Regional Climate Information for Application Studies</a:t>
            </a:r>
          </a:p>
          <a:p>
            <a:pPr>
              <a:defRPr/>
            </a:pPr>
            <a:r>
              <a:rPr lang="en-US" sz="2400" b="1">
                <a:solidFill>
                  <a:srgbClr val="000000"/>
                </a:solidFill>
                <a:latin typeface="Comic Sans MS" pitchFamily="66" charset="0"/>
                <a:cs typeface="+mn-cs"/>
              </a:rPr>
              <a:t> CORDEX South Asia</a:t>
            </a:r>
          </a:p>
          <a:p>
            <a:pPr>
              <a:defRPr/>
            </a:pPr>
            <a:endParaRPr lang="en-US" sz="1000" b="1">
              <a:solidFill>
                <a:srgbClr val="000000"/>
              </a:solidFill>
              <a:latin typeface="Arial" charset="0"/>
              <a:cs typeface="+mn-cs"/>
            </a:endParaRPr>
          </a:p>
        </p:txBody>
      </p:sp>
      <p:sp>
        <p:nvSpPr>
          <p:cNvPr id="29703" name="Rectangle 6"/>
          <p:cNvSpPr>
            <a:spLocks noChangeArrowheads="1"/>
          </p:cNvSpPr>
          <p:nvPr/>
        </p:nvSpPr>
        <p:spPr bwMode="auto">
          <a:xfrm>
            <a:off x="5943600" y="2895600"/>
            <a:ext cx="2819400" cy="1416050"/>
          </a:xfrm>
          <a:prstGeom prst="rect">
            <a:avLst/>
          </a:prstGeom>
          <a:noFill/>
          <a:ln w="9525">
            <a:noFill/>
            <a:miter lim="800000"/>
            <a:headEnd/>
            <a:tailEnd/>
          </a:ln>
        </p:spPr>
        <p:txBody>
          <a:bodyPr>
            <a:spAutoFit/>
          </a:bodyPr>
          <a:lstStyle/>
          <a:p>
            <a:pPr>
              <a:defRPr/>
            </a:pPr>
            <a:r>
              <a:rPr lang="en-US" b="1" dirty="0">
                <a:latin typeface="Comic Sans MS" pitchFamily="66" charset="0"/>
                <a:cs typeface="+mn-cs"/>
              </a:rPr>
              <a:t>CCCR is leading CORDEX </a:t>
            </a:r>
            <a:r>
              <a:rPr lang="en-US" sz="1600" b="1" dirty="0">
                <a:latin typeface="Comic Sans MS" pitchFamily="66" charset="0"/>
                <a:cs typeface="+mn-cs"/>
              </a:rPr>
              <a:t>(Coordinated Regional Climate Downscaling Experiment) </a:t>
            </a:r>
            <a:r>
              <a:rPr lang="en-US" b="1" dirty="0">
                <a:latin typeface="Comic Sans MS" pitchFamily="66" charset="0"/>
                <a:cs typeface="+mn-cs"/>
              </a:rPr>
              <a:t>over South Asia Region </a:t>
            </a:r>
          </a:p>
        </p:txBody>
      </p:sp>
      <p:pic>
        <p:nvPicPr>
          <p:cNvPr id="16392" name="Picture 2"/>
          <p:cNvPicPr>
            <a:picLocks noChangeAspect="1" noChangeArrowheads="1"/>
          </p:cNvPicPr>
          <p:nvPr/>
        </p:nvPicPr>
        <p:blipFill>
          <a:blip r:embed="rId4" cstate="print"/>
          <a:srcRect/>
          <a:stretch>
            <a:fillRect/>
          </a:stretch>
        </p:blipFill>
        <p:spPr bwMode="auto">
          <a:xfrm>
            <a:off x="5791200" y="1066800"/>
            <a:ext cx="3352800" cy="1790700"/>
          </a:xfrm>
          <a:prstGeom prst="rect">
            <a:avLst/>
          </a:prstGeom>
          <a:noFill/>
          <a:ln w="9525">
            <a:noFill/>
            <a:miter lim="800000"/>
            <a:headEnd/>
            <a:tailEnd/>
          </a:ln>
        </p:spPr>
      </p:pic>
      <p:sp>
        <p:nvSpPr>
          <p:cNvPr id="16393" name="Rectangle 8"/>
          <p:cNvSpPr>
            <a:spLocks noChangeArrowheads="1"/>
          </p:cNvSpPr>
          <p:nvPr/>
        </p:nvSpPr>
        <p:spPr bwMode="auto">
          <a:xfrm>
            <a:off x="228600" y="6019800"/>
            <a:ext cx="8686800" cy="523220"/>
          </a:xfrm>
          <a:prstGeom prst="rect">
            <a:avLst/>
          </a:prstGeom>
          <a:noFill/>
          <a:ln w="9525">
            <a:noFill/>
            <a:miter lim="800000"/>
            <a:headEnd/>
            <a:tailEnd/>
          </a:ln>
        </p:spPr>
        <p:txBody>
          <a:bodyPr wrap="square">
            <a:spAutoFit/>
          </a:bodyPr>
          <a:lstStyle/>
          <a:p>
            <a:pPr marL="225425" lvl="1" indent="-52388"/>
            <a:r>
              <a:rPr lang="en-US" sz="1400" dirty="0" smtClean="0">
                <a:solidFill>
                  <a:srgbClr val="000000"/>
                </a:solidFill>
                <a:latin typeface="Comic Sans MS" pitchFamily="66" charset="0"/>
              </a:rPr>
              <a:t>More information for CORDEX South Asia data access from CCCR-IITM </a:t>
            </a:r>
            <a:r>
              <a:rPr lang="en-US" sz="1400" dirty="0">
                <a:solidFill>
                  <a:srgbClr val="000000"/>
                </a:solidFill>
                <a:latin typeface="Comic Sans MS" pitchFamily="66" charset="0"/>
              </a:rPr>
              <a:t>Climate Data </a:t>
            </a:r>
            <a:r>
              <a:rPr lang="en-US" sz="1400" dirty="0" smtClean="0">
                <a:solidFill>
                  <a:srgbClr val="000000"/>
                </a:solidFill>
                <a:latin typeface="Comic Sans MS" pitchFamily="66" charset="0"/>
              </a:rPr>
              <a:t>Portal and ESGF </a:t>
            </a:r>
            <a:r>
              <a:rPr lang="en-US" sz="1400" dirty="0" err="1" smtClean="0">
                <a:solidFill>
                  <a:srgbClr val="000000"/>
                </a:solidFill>
                <a:latin typeface="Comic Sans MS" pitchFamily="66" charset="0"/>
              </a:rPr>
              <a:t>datanode</a:t>
            </a:r>
            <a:r>
              <a:rPr lang="en-US" sz="1400" dirty="0" smtClean="0">
                <a:solidFill>
                  <a:srgbClr val="000000"/>
                </a:solidFill>
                <a:latin typeface="Comic Sans MS" pitchFamily="66" charset="0"/>
              </a:rPr>
              <a:t> are provided at</a:t>
            </a:r>
            <a:r>
              <a:rPr lang="en-US" sz="1400" dirty="0" smtClean="0">
                <a:solidFill>
                  <a:srgbClr val="C00000"/>
                </a:solidFill>
                <a:latin typeface="Comic Sans MS" pitchFamily="66" charset="0"/>
              </a:rPr>
              <a:t>: </a:t>
            </a:r>
            <a:r>
              <a:rPr lang="en-US" sz="1400" b="1" dirty="0" smtClean="0">
                <a:solidFill>
                  <a:srgbClr val="C00000"/>
                </a:solidFill>
                <a:latin typeface="Comic Sans MS" pitchFamily="66" charset="0"/>
              </a:rPr>
              <a:t>http://cccr.tropmet.res.in/home/cordexsa_datasets.jsp</a:t>
            </a:r>
            <a:endParaRPr lang="en-US" sz="1400" dirty="0">
              <a:solidFill>
                <a:srgbClr val="C00000"/>
              </a:solidFill>
              <a:latin typeface="Comic Sans MS" pitchFamily="66" charset="0"/>
            </a:endParaRPr>
          </a:p>
        </p:txBody>
      </p:sp>
      <p:sp>
        <p:nvSpPr>
          <p:cNvPr id="16394" name="Rectangle 9"/>
          <p:cNvSpPr>
            <a:spLocks noChangeArrowheads="1"/>
          </p:cNvSpPr>
          <p:nvPr/>
        </p:nvSpPr>
        <p:spPr bwMode="auto">
          <a:xfrm>
            <a:off x="3911600" y="1524000"/>
            <a:ext cx="1757341" cy="276999"/>
          </a:xfrm>
          <a:prstGeom prst="rect">
            <a:avLst/>
          </a:prstGeom>
          <a:noFill/>
          <a:ln w="9525">
            <a:noFill/>
            <a:miter lim="800000"/>
            <a:headEnd/>
            <a:tailEnd/>
          </a:ln>
        </p:spPr>
        <p:txBody>
          <a:bodyPr wrap="none">
            <a:spAutoFit/>
          </a:bodyPr>
          <a:lstStyle/>
          <a:p>
            <a:r>
              <a:rPr lang="en-US" sz="1200" b="1" dirty="0">
                <a:latin typeface="Calibri" pitchFamily="34" charset="0"/>
                <a:cs typeface="Calibri" pitchFamily="34" charset="0"/>
              </a:rPr>
              <a:t>http://www.cordex.org/</a:t>
            </a:r>
          </a:p>
        </p:txBody>
      </p:sp>
    </p:spTree>
  </p:cSld>
  <p:clrMapOvr>
    <a:masterClrMapping/>
  </p:clrMapOvr>
  <p:transition spd="med">
    <p:strips dir="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4876801" y="1288434"/>
            <a:ext cx="4040938" cy="5264766"/>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l="27774" t="37500" r="10981" b="6250"/>
          <a:stretch>
            <a:fillRect/>
          </a:stretch>
        </p:blipFill>
        <p:spPr bwMode="auto">
          <a:xfrm>
            <a:off x="1" y="1222444"/>
            <a:ext cx="4648199" cy="2400218"/>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l="7247" t="10417" r="9004" b="73958"/>
          <a:stretch>
            <a:fillRect/>
          </a:stretch>
        </p:blipFill>
        <p:spPr bwMode="auto">
          <a:xfrm>
            <a:off x="0" y="0"/>
            <a:ext cx="7772400" cy="815287"/>
          </a:xfrm>
          <a:prstGeom prst="rect">
            <a:avLst/>
          </a:prstGeom>
          <a:noFill/>
          <a:ln w="9525">
            <a:noFill/>
            <a:miter lim="800000"/>
            <a:headEnd/>
            <a:tailEnd/>
          </a:ln>
        </p:spPr>
      </p:pic>
      <p:sp>
        <p:nvSpPr>
          <p:cNvPr id="4" name="TextBox 7"/>
          <p:cNvSpPr txBox="1">
            <a:spLocks noChangeArrowheads="1"/>
          </p:cNvSpPr>
          <p:nvPr/>
        </p:nvSpPr>
        <p:spPr bwMode="auto">
          <a:xfrm>
            <a:off x="7772400" y="234315"/>
            <a:ext cx="1348446" cy="984885"/>
          </a:xfrm>
          <a:prstGeom prst="rect">
            <a:avLst/>
          </a:prstGeom>
          <a:noFill/>
          <a:ln w="9525">
            <a:noFill/>
            <a:miter lim="800000"/>
            <a:headEnd/>
            <a:tailEnd/>
          </a:ln>
        </p:spPr>
        <p:txBody>
          <a:bodyPr wrap="none">
            <a:spAutoFit/>
          </a:bodyPr>
          <a:lstStyle/>
          <a:p>
            <a:r>
              <a:rPr lang="en-US" sz="1400" b="1" dirty="0">
                <a:latin typeface="Comic Sans MS" pitchFamily="66" charset="0"/>
              </a:rPr>
              <a:t>Thanks to:</a:t>
            </a:r>
          </a:p>
          <a:p>
            <a:endParaRPr lang="en-US" sz="800" b="1" dirty="0">
              <a:latin typeface="Comic Sans MS" pitchFamily="66" charset="0"/>
            </a:endParaRPr>
          </a:p>
          <a:p>
            <a:r>
              <a:rPr lang="en-US" sz="1400" b="1" dirty="0">
                <a:latin typeface="Comic Sans MS" pitchFamily="66" charset="0"/>
              </a:rPr>
              <a:t>S. Ingle</a:t>
            </a:r>
          </a:p>
          <a:p>
            <a:endParaRPr lang="en-US" sz="800" b="1" dirty="0">
              <a:latin typeface="Comic Sans MS" pitchFamily="66" charset="0"/>
            </a:endParaRPr>
          </a:p>
          <a:p>
            <a:r>
              <a:rPr lang="en-US" sz="1400" b="1" dirty="0">
                <a:latin typeface="Comic Sans MS" pitchFamily="66" charset="0"/>
              </a:rPr>
              <a:t>M. </a:t>
            </a:r>
            <a:r>
              <a:rPr lang="en-US" sz="1400" b="1" dirty="0" err="1">
                <a:latin typeface="Comic Sans MS" pitchFamily="66" charset="0"/>
              </a:rPr>
              <a:t>Mujumdar</a:t>
            </a:r>
            <a:endParaRPr lang="en-US" sz="1400" b="1" dirty="0">
              <a:latin typeface="Comic Sans MS" pitchFamily="66" charset="0"/>
            </a:endParaRPr>
          </a:p>
        </p:txBody>
      </p:sp>
      <p:sp>
        <p:nvSpPr>
          <p:cNvPr id="5" name="Rectangle 4"/>
          <p:cNvSpPr/>
          <p:nvPr/>
        </p:nvSpPr>
        <p:spPr>
          <a:xfrm>
            <a:off x="1066800" y="1295400"/>
            <a:ext cx="3276600" cy="276999"/>
          </a:xfrm>
          <a:prstGeom prst="rect">
            <a:avLst/>
          </a:prstGeom>
        </p:spPr>
        <p:txBody>
          <a:bodyPr wrap="square">
            <a:spAutoFit/>
          </a:bodyPr>
          <a:lstStyle/>
          <a:p>
            <a:r>
              <a:rPr lang="en-US" sz="1200" b="1" dirty="0" smtClean="0">
                <a:latin typeface="Calibri" pitchFamily="34" charset="0"/>
                <a:cs typeface="Calibri" pitchFamily="34" charset="0"/>
              </a:rPr>
              <a:t>http://cccr.tropmet.res.in/home/old_portals.jsp</a:t>
            </a:r>
            <a:endParaRPr lang="en-US" sz="1200" b="1" dirty="0">
              <a:latin typeface="Calibri" pitchFamily="34" charset="0"/>
              <a:cs typeface="Calibri" pitchFamily="34" charset="0"/>
            </a:endParaRPr>
          </a:p>
        </p:txBody>
      </p:sp>
      <p:sp>
        <p:nvSpPr>
          <p:cNvPr id="6" name="Rectangle 4"/>
          <p:cNvSpPr>
            <a:spLocks noChangeArrowheads="1"/>
          </p:cNvSpPr>
          <p:nvPr/>
        </p:nvSpPr>
        <p:spPr bwMode="auto">
          <a:xfrm>
            <a:off x="0" y="609600"/>
            <a:ext cx="5943600" cy="584775"/>
          </a:xfrm>
          <a:prstGeom prst="rect">
            <a:avLst/>
          </a:prstGeom>
          <a:noFill/>
          <a:ln w="9525">
            <a:noFill/>
            <a:miter lim="800000"/>
            <a:headEnd/>
            <a:tailEnd/>
          </a:ln>
        </p:spPr>
        <p:txBody>
          <a:bodyPr wrap="square">
            <a:spAutoFit/>
          </a:bodyPr>
          <a:lstStyle/>
          <a:p>
            <a:pPr lvl="1" indent="-284163">
              <a:buFont typeface="Arial" pitchFamily="34" charset="0"/>
              <a:buChar char="•"/>
              <a:defRPr/>
            </a:pPr>
            <a:r>
              <a:rPr lang="en-US" sz="1600" b="1" dirty="0">
                <a:latin typeface="Comic Sans MS" pitchFamily="66" charset="0"/>
                <a:cs typeface="Arial" charset="0"/>
              </a:rPr>
              <a:t>CORDEX South Asia data (50km) is available on the  </a:t>
            </a:r>
          </a:p>
          <a:p>
            <a:pPr marL="688975" lvl="1" indent="-515938">
              <a:defRPr/>
            </a:pPr>
            <a:r>
              <a:rPr lang="en-US" sz="1600" b="1" dirty="0">
                <a:latin typeface="Comic Sans MS" pitchFamily="66" charset="0"/>
                <a:cs typeface="Arial" charset="0"/>
              </a:rPr>
              <a:t>    CCCR-IITM Climate Data Portal (non-ESGF</a:t>
            </a:r>
            <a:r>
              <a:rPr lang="en-US" sz="1600" b="1" dirty="0" smtClean="0">
                <a:latin typeface="Comic Sans MS" pitchFamily="66" charset="0"/>
                <a:cs typeface="Arial" charset="0"/>
              </a:rPr>
              <a:t>):</a:t>
            </a:r>
            <a:endParaRPr lang="en-US" sz="1600" b="1" dirty="0">
              <a:latin typeface="Comic Sans MS" pitchFamily="66" charset="0"/>
              <a:cs typeface="Arial" charset="0"/>
            </a:endParaRPr>
          </a:p>
        </p:txBody>
      </p:sp>
      <p:pic>
        <p:nvPicPr>
          <p:cNvPr id="2052" name="Picture 4"/>
          <p:cNvPicPr>
            <a:picLocks noChangeAspect="1" noChangeArrowheads="1"/>
          </p:cNvPicPr>
          <p:nvPr/>
        </p:nvPicPr>
        <p:blipFill>
          <a:blip r:embed="rId4" cstate="print"/>
          <a:srcRect l="26940" t="38542" r="10981" b="31250"/>
          <a:stretch>
            <a:fillRect/>
          </a:stretch>
        </p:blipFill>
        <p:spPr bwMode="auto">
          <a:xfrm>
            <a:off x="0" y="2667000"/>
            <a:ext cx="4734910" cy="1295400"/>
          </a:xfrm>
          <a:prstGeom prst="rect">
            <a:avLst/>
          </a:prstGeom>
          <a:noFill/>
          <a:ln w="9525">
            <a:noFill/>
            <a:miter lim="800000"/>
            <a:headEnd/>
            <a:tailEnd/>
          </a:ln>
        </p:spPr>
      </p:pic>
      <p:sp>
        <p:nvSpPr>
          <p:cNvPr id="9" name="Rectangle 8"/>
          <p:cNvSpPr/>
          <p:nvPr/>
        </p:nvSpPr>
        <p:spPr>
          <a:xfrm>
            <a:off x="1600200" y="2667000"/>
            <a:ext cx="3087961" cy="276999"/>
          </a:xfrm>
          <a:prstGeom prst="rect">
            <a:avLst/>
          </a:prstGeom>
        </p:spPr>
        <p:txBody>
          <a:bodyPr wrap="none">
            <a:spAutoFit/>
          </a:bodyPr>
          <a:lstStyle/>
          <a:p>
            <a:r>
              <a:rPr lang="en-US" sz="1200" b="1" dirty="0" smtClean="0">
                <a:latin typeface="Calibri" pitchFamily="34" charset="0"/>
                <a:cs typeface="Calibri" pitchFamily="34" charset="0"/>
              </a:rPr>
              <a:t>http://cccr.tropmet.res.in/home/ftp_data.jsp</a:t>
            </a:r>
            <a:endParaRPr lang="en-US" sz="1200" b="1" dirty="0">
              <a:latin typeface="Calibri" pitchFamily="34" charset="0"/>
              <a:cs typeface="Calibri" pitchFamily="34" charset="0"/>
            </a:endParaRPr>
          </a:p>
        </p:txBody>
      </p:sp>
      <p:pic>
        <p:nvPicPr>
          <p:cNvPr id="2053" name="Picture 5"/>
          <p:cNvPicPr>
            <a:picLocks noChangeAspect="1" noChangeArrowheads="1"/>
          </p:cNvPicPr>
          <p:nvPr/>
        </p:nvPicPr>
        <p:blipFill>
          <a:blip r:embed="rId5" cstate="print"/>
          <a:srcRect l="21303" t="14583" r="23060" b="9375"/>
          <a:stretch>
            <a:fillRect/>
          </a:stretch>
        </p:blipFill>
        <p:spPr bwMode="auto">
          <a:xfrm>
            <a:off x="0" y="3930314"/>
            <a:ext cx="4800600" cy="2927684"/>
          </a:xfrm>
          <a:prstGeom prst="rect">
            <a:avLst/>
          </a:prstGeom>
          <a:noFill/>
          <a:ln w="9525">
            <a:noFill/>
            <a:miter lim="800000"/>
            <a:headEnd/>
            <a:tailEnd/>
          </a:ln>
        </p:spPr>
      </p:pic>
      <p:sp>
        <p:nvSpPr>
          <p:cNvPr id="11" name="Rectangle 10"/>
          <p:cNvSpPr/>
          <p:nvPr/>
        </p:nvSpPr>
        <p:spPr>
          <a:xfrm>
            <a:off x="4876800" y="6535579"/>
            <a:ext cx="4267200" cy="246221"/>
          </a:xfrm>
          <a:prstGeom prst="rect">
            <a:avLst/>
          </a:prstGeom>
        </p:spPr>
        <p:txBody>
          <a:bodyPr wrap="square">
            <a:spAutoFit/>
          </a:bodyPr>
          <a:lstStyle/>
          <a:p>
            <a:r>
              <a:rPr lang="en-US" sz="1000" b="1" dirty="0" smtClean="0">
                <a:latin typeface="Calibri" pitchFamily="34" charset="0"/>
                <a:cs typeface="Calibri" pitchFamily="34" charset="0"/>
              </a:rPr>
              <a:t>http://cccr.tropmet.res.in/home/docs/cordex/Table_CORDEX_Expts_all.doc</a:t>
            </a:r>
            <a:endParaRPr lang="en-US" sz="1000" b="1" dirty="0">
              <a:latin typeface="Calibri" pitchFamily="34" charset="0"/>
              <a:cs typeface="Calibri" pitchFamily="34" charset="0"/>
            </a:endParaRPr>
          </a:p>
        </p:txBody>
      </p:sp>
    </p:spTree>
  </p:cSld>
  <p:clrMapOvr>
    <a:masterClrMapping/>
  </p:clrMapOvr>
  <p:transition spd="med">
    <p:strips dir="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noChangeArrowheads="1"/>
          </p:cNvPicPr>
          <p:nvPr/>
        </p:nvPicPr>
        <p:blipFill>
          <a:blip r:embed="rId2" cstate="print"/>
          <a:srcRect l="14861" t="30370" r="67178" b="6250"/>
          <a:stretch>
            <a:fillRect/>
          </a:stretch>
        </p:blipFill>
        <p:spPr bwMode="auto">
          <a:xfrm>
            <a:off x="4800600" y="3505200"/>
            <a:ext cx="1233488" cy="3263900"/>
          </a:xfrm>
          <a:prstGeom prst="rect">
            <a:avLst/>
          </a:prstGeom>
          <a:noFill/>
          <a:ln w="9525">
            <a:noFill/>
            <a:miter lim="800000"/>
            <a:headEnd/>
            <a:tailEnd/>
          </a:ln>
        </p:spPr>
      </p:pic>
      <p:sp>
        <p:nvSpPr>
          <p:cNvPr id="20483" name="Rectangle 2"/>
          <p:cNvSpPr>
            <a:spLocks noChangeArrowheads="1"/>
          </p:cNvSpPr>
          <p:nvPr/>
        </p:nvSpPr>
        <p:spPr bwMode="auto">
          <a:xfrm>
            <a:off x="76200" y="1295400"/>
            <a:ext cx="4716463" cy="738188"/>
          </a:xfrm>
          <a:prstGeom prst="rect">
            <a:avLst/>
          </a:prstGeom>
          <a:noFill/>
          <a:ln w="9525">
            <a:noFill/>
            <a:miter lim="800000"/>
            <a:headEnd/>
            <a:tailEnd/>
          </a:ln>
        </p:spPr>
        <p:txBody>
          <a:bodyPr>
            <a:spAutoFit/>
          </a:bodyPr>
          <a:lstStyle/>
          <a:p>
            <a:pPr marL="166688" indent="-166688" algn="just">
              <a:buFont typeface="Arial" charset="0"/>
              <a:buChar char="•"/>
            </a:pPr>
            <a:r>
              <a:rPr lang="en-US" sz="1400" b="1" dirty="0">
                <a:solidFill>
                  <a:srgbClr val="C00000"/>
                </a:solidFill>
                <a:latin typeface="Comic Sans MS" pitchFamily="66" charset="0"/>
              </a:rPr>
              <a:t>ESGF is an international collaboration for the software that powers most global climate change research, notably assessments by the IPCC</a:t>
            </a:r>
          </a:p>
        </p:txBody>
      </p:sp>
      <p:pic>
        <p:nvPicPr>
          <p:cNvPr id="20484" name="Picture 2"/>
          <p:cNvPicPr>
            <a:picLocks noChangeAspect="1" noChangeArrowheads="1"/>
          </p:cNvPicPr>
          <p:nvPr/>
        </p:nvPicPr>
        <p:blipFill>
          <a:blip r:embed="rId3" cstate="print"/>
          <a:srcRect l="36902" t="32143" r="36749" b="22916"/>
          <a:stretch>
            <a:fillRect/>
          </a:stretch>
        </p:blipFill>
        <p:spPr bwMode="auto">
          <a:xfrm>
            <a:off x="228600" y="1981200"/>
            <a:ext cx="3886200" cy="3533775"/>
          </a:xfrm>
          <a:prstGeom prst="rect">
            <a:avLst/>
          </a:prstGeom>
          <a:noFill/>
          <a:ln w="9525">
            <a:noFill/>
            <a:miter lim="800000"/>
            <a:headEnd/>
            <a:tailEnd/>
          </a:ln>
        </p:spPr>
      </p:pic>
      <p:sp>
        <p:nvSpPr>
          <p:cNvPr id="20485" name="Rectangle 15"/>
          <p:cNvSpPr>
            <a:spLocks noChangeArrowheads="1"/>
          </p:cNvSpPr>
          <p:nvPr/>
        </p:nvSpPr>
        <p:spPr bwMode="auto">
          <a:xfrm>
            <a:off x="-41275" y="68263"/>
            <a:ext cx="8880475" cy="385762"/>
          </a:xfrm>
          <a:prstGeom prst="rect">
            <a:avLst/>
          </a:prstGeom>
          <a:noFill/>
          <a:ln w="9525">
            <a:noFill/>
            <a:miter lim="800000"/>
            <a:headEnd/>
            <a:tailEnd/>
          </a:ln>
        </p:spPr>
        <p:txBody>
          <a:bodyPr>
            <a:spAutoFit/>
          </a:bodyPr>
          <a:lstStyle/>
          <a:p>
            <a:pPr marL="58738" lvl="1" indent="-58738" algn="just">
              <a:spcBef>
                <a:spcPct val="20000"/>
              </a:spcBef>
            </a:pPr>
            <a:r>
              <a:rPr lang="en-IN" sz="1900" b="1">
                <a:latin typeface="Comic Sans MS" pitchFamily="66" charset="0"/>
              </a:rPr>
              <a:t>Development of CCCR-IITM Earth System Grid Federation (ESGF) node</a:t>
            </a:r>
          </a:p>
        </p:txBody>
      </p:sp>
      <p:pic>
        <p:nvPicPr>
          <p:cNvPr id="20486" name="Picture 4"/>
          <p:cNvPicPr>
            <a:picLocks noChangeAspect="1" noChangeArrowheads="1"/>
          </p:cNvPicPr>
          <p:nvPr/>
        </p:nvPicPr>
        <p:blipFill>
          <a:blip r:embed="rId4" cstate="print"/>
          <a:srcRect l="14861" t="10417" r="14861" b="73250"/>
          <a:stretch>
            <a:fillRect/>
          </a:stretch>
        </p:blipFill>
        <p:spPr bwMode="auto">
          <a:xfrm>
            <a:off x="6019800" y="2057400"/>
            <a:ext cx="2863850" cy="457200"/>
          </a:xfrm>
          <a:prstGeom prst="rect">
            <a:avLst/>
          </a:prstGeom>
          <a:noFill/>
          <a:ln w="9525">
            <a:noFill/>
            <a:miter lim="800000"/>
            <a:headEnd/>
            <a:tailEnd/>
          </a:ln>
        </p:spPr>
      </p:pic>
      <p:sp>
        <p:nvSpPr>
          <p:cNvPr id="20487" name="Rectangle 18"/>
          <p:cNvSpPr>
            <a:spLocks noChangeArrowheads="1"/>
          </p:cNvSpPr>
          <p:nvPr/>
        </p:nvSpPr>
        <p:spPr bwMode="auto">
          <a:xfrm>
            <a:off x="0" y="5410200"/>
            <a:ext cx="4648200" cy="1016000"/>
          </a:xfrm>
          <a:prstGeom prst="rect">
            <a:avLst/>
          </a:prstGeom>
          <a:noFill/>
          <a:ln w="9525">
            <a:noFill/>
            <a:miter lim="800000"/>
            <a:headEnd/>
            <a:tailEnd/>
          </a:ln>
        </p:spPr>
        <p:txBody>
          <a:bodyPr>
            <a:spAutoFit/>
          </a:bodyPr>
          <a:lstStyle/>
          <a:p>
            <a:r>
              <a:rPr lang="en-US" sz="1200" dirty="0">
                <a:solidFill>
                  <a:srgbClr val="15171B"/>
                </a:solidFill>
                <a:latin typeface="Comic Sans MS" pitchFamily="66" charset="0"/>
              </a:rPr>
              <a:t>Using a system of geographically distributed peer nodes—independently administered yet united by common protocols and interfaces—the ESGF community holds the premier collection of simulations and observational and reanalysis data for climate change research</a:t>
            </a:r>
          </a:p>
        </p:txBody>
      </p:sp>
      <p:sp>
        <p:nvSpPr>
          <p:cNvPr id="20488" name="Rectangle 5"/>
          <p:cNvSpPr>
            <a:spLocks noChangeArrowheads="1"/>
          </p:cNvSpPr>
          <p:nvPr/>
        </p:nvSpPr>
        <p:spPr bwMode="auto">
          <a:xfrm>
            <a:off x="2649538" y="6400800"/>
            <a:ext cx="1922462" cy="246063"/>
          </a:xfrm>
          <a:prstGeom prst="rect">
            <a:avLst/>
          </a:prstGeom>
          <a:noFill/>
          <a:ln w="9525">
            <a:noFill/>
            <a:miter lim="800000"/>
            <a:headEnd/>
            <a:tailEnd/>
          </a:ln>
        </p:spPr>
        <p:txBody>
          <a:bodyPr wrap="none">
            <a:spAutoFit/>
          </a:bodyPr>
          <a:lstStyle/>
          <a:p>
            <a:r>
              <a:rPr lang="en-US" sz="1000" dirty="0"/>
              <a:t>http://esgf.llnl.gov/mission.html</a:t>
            </a:r>
          </a:p>
        </p:txBody>
      </p:sp>
      <p:pic>
        <p:nvPicPr>
          <p:cNvPr id="20489" name="Picture 2"/>
          <p:cNvPicPr>
            <a:picLocks noChangeAspect="1" noChangeArrowheads="1"/>
          </p:cNvPicPr>
          <p:nvPr/>
        </p:nvPicPr>
        <p:blipFill>
          <a:blip r:embed="rId5" cstate="print"/>
          <a:srcRect l="4456" t="13980" r="52153" b="16466"/>
          <a:stretch>
            <a:fillRect/>
          </a:stretch>
        </p:blipFill>
        <p:spPr bwMode="auto">
          <a:xfrm>
            <a:off x="5943600" y="3997325"/>
            <a:ext cx="3127375" cy="2784475"/>
          </a:xfrm>
          <a:prstGeom prst="rect">
            <a:avLst/>
          </a:prstGeom>
          <a:noFill/>
          <a:ln w="9525">
            <a:noFill/>
            <a:miter lim="800000"/>
            <a:headEnd/>
            <a:tailEnd/>
          </a:ln>
        </p:spPr>
      </p:pic>
      <p:sp>
        <p:nvSpPr>
          <p:cNvPr id="20490" name="TextBox 3"/>
          <p:cNvSpPr txBox="1">
            <a:spLocks noChangeArrowheads="1"/>
          </p:cNvSpPr>
          <p:nvPr/>
        </p:nvSpPr>
        <p:spPr bwMode="auto">
          <a:xfrm>
            <a:off x="6477000" y="381000"/>
            <a:ext cx="2362200" cy="1754188"/>
          </a:xfrm>
          <a:prstGeom prst="rect">
            <a:avLst/>
          </a:prstGeom>
          <a:noFill/>
          <a:ln w="9525">
            <a:noFill/>
            <a:miter lim="800000"/>
            <a:headEnd/>
            <a:tailEnd/>
          </a:ln>
        </p:spPr>
        <p:txBody>
          <a:bodyPr>
            <a:spAutoFit/>
          </a:bodyPr>
          <a:lstStyle/>
          <a:p>
            <a:r>
              <a:rPr lang="en-US" sz="1200" b="1" dirty="0">
                <a:latin typeface="Comic Sans MS" pitchFamily="66" charset="0"/>
              </a:rPr>
              <a:t>Thanks to:</a:t>
            </a:r>
          </a:p>
          <a:p>
            <a:endParaRPr lang="en-US" sz="800" b="1" dirty="0">
              <a:latin typeface="Comic Sans MS" pitchFamily="66" charset="0"/>
            </a:endParaRPr>
          </a:p>
          <a:p>
            <a:r>
              <a:rPr lang="en-US" sz="1200" b="1" dirty="0" err="1">
                <a:latin typeface="Comic Sans MS" pitchFamily="66" charset="0"/>
              </a:rPr>
              <a:t>Sandip</a:t>
            </a:r>
            <a:r>
              <a:rPr lang="en-US" sz="1200" b="1" dirty="0">
                <a:latin typeface="Comic Sans MS" pitchFamily="66" charset="0"/>
              </a:rPr>
              <a:t> Ingle, </a:t>
            </a:r>
            <a:r>
              <a:rPr lang="en-US" sz="1200" b="1" dirty="0" err="1" smtClean="0">
                <a:latin typeface="Comic Sans MS" pitchFamily="66" charset="0"/>
              </a:rPr>
              <a:t>R.Mahesh</a:t>
            </a:r>
            <a:endParaRPr lang="en-US" sz="1200" b="1" dirty="0">
              <a:latin typeface="Comic Sans MS" pitchFamily="66" charset="0"/>
            </a:endParaRPr>
          </a:p>
          <a:p>
            <a:r>
              <a:rPr lang="en-US" sz="1200" b="1" dirty="0">
                <a:latin typeface="Comic Sans MS" pitchFamily="66" charset="0"/>
              </a:rPr>
              <a:t>(CCCR, IITM)</a:t>
            </a:r>
          </a:p>
          <a:p>
            <a:endParaRPr lang="en-US" sz="800" b="1" dirty="0">
              <a:latin typeface="Comic Sans MS" pitchFamily="66" charset="0"/>
            </a:endParaRPr>
          </a:p>
          <a:p>
            <a:r>
              <a:rPr lang="en-US" sz="1200" b="1" dirty="0" err="1">
                <a:latin typeface="Comic Sans MS" pitchFamily="66" charset="0"/>
              </a:rPr>
              <a:t>Prashanth</a:t>
            </a:r>
            <a:r>
              <a:rPr lang="en-US" sz="1200" b="1" dirty="0">
                <a:latin typeface="Comic Sans MS" pitchFamily="66" charset="0"/>
              </a:rPr>
              <a:t> </a:t>
            </a:r>
            <a:r>
              <a:rPr lang="en-US" sz="1200" b="1" dirty="0" err="1">
                <a:latin typeface="Comic Sans MS" pitchFamily="66" charset="0"/>
              </a:rPr>
              <a:t>Dwarakanath</a:t>
            </a:r>
            <a:endParaRPr lang="en-US" sz="1200" b="1" dirty="0">
              <a:latin typeface="Comic Sans MS" pitchFamily="66" charset="0"/>
            </a:endParaRPr>
          </a:p>
          <a:p>
            <a:r>
              <a:rPr lang="en-US" sz="1200" b="1" dirty="0">
                <a:latin typeface="Comic Sans MS" pitchFamily="66" charset="0"/>
              </a:rPr>
              <a:t>(NSC, SMHI)</a:t>
            </a:r>
          </a:p>
          <a:p>
            <a:endParaRPr lang="en-US" sz="800" b="1" dirty="0">
              <a:latin typeface="Comic Sans MS" pitchFamily="66" charset="0"/>
            </a:endParaRPr>
          </a:p>
          <a:p>
            <a:r>
              <a:rPr lang="en-US" sz="1200" b="1" dirty="0" err="1">
                <a:latin typeface="Comic Sans MS" pitchFamily="66" charset="0"/>
              </a:rPr>
              <a:t>Nikulin</a:t>
            </a:r>
            <a:r>
              <a:rPr lang="en-US" sz="1200" b="1" dirty="0">
                <a:latin typeface="Comic Sans MS" pitchFamily="66" charset="0"/>
              </a:rPr>
              <a:t> </a:t>
            </a:r>
            <a:r>
              <a:rPr lang="en-US" sz="1200" b="1" dirty="0" err="1">
                <a:latin typeface="Comic Sans MS" pitchFamily="66" charset="0"/>
              </a:rPr>
              <a:t>Grigory</a:t>
            </a:r>
            <a:endParaRPr lang="en-US" sz="1200" b="1" dirty="0">
              <a:latin typeface="Comic Sans MS" pitchFamily="66" charset="0"/>
            </a:endParaRPr>
          </a:p>
          <a:p>
            <a:r>
              <a:rPr lang="en-US" sz="1200" b="1" dirty="0">
                <a:latin typeface="Comic Sans MS" pitchFamily="66" charset="0"/>
              </a:rPr>
              <a:t>(SMHI)</a:t>
            </a:r>
          </a:p>
        </p:txBody>
      </p:sp>
      <p:sp>
        <p:nvSpPr>
          <p:cNvPr id="17419" name="Rectangle 23"/>
          <p:cNvSpPr>
            <a:spLocks noChangeArrowheads="1"/>
          </p:cNvSpPr>
          <p:nvPr/>
        </p:nvSpPr>
        <p:spPr bwMode="auto">
          <a:xfrm>
            <a:off x="0" y="457200"/>
            <a:ext cx="5943600" cy="806450"/>
          </a:xfrm>
          <a:prstGeom prst="rect">
            <a:avLst/>
          </a:prstGeom>
          <a:noFill/>
          <a:ln w="9525">
            <a:noFill/>
            <a:miter lim="800000"/>
            <a:headEnd/>
            <a:tailEnd/>
          </a:ln>
        </p:spPr>
        <p:txBody>
          <a:bodyPr>
            <a:spAutoFit/>
          </a:bodyPr>
          <a:lstStyle/>
          <a:p>
            <a:pPr marL="58738" lvl="1" indent="-58738" algn="just">
              <a:spcBef>
                <a:spcPct val="20000"/>
              </a:spcBef>
              <a:defRPr/>
            </a:pPr>
            <a:endParaRPr lang="en-IN" sz="800" b="1" dirty="0">
              <a:solidFill>
                <a:srgbClr val="000000"/>
              </a:solidFill>
              <a:latin typeface="Comic Sans MS" pitchFamily="66" charset="0"/>
            </a:endParaRPr>
          </a:p>
          <a:p>
            <a:pPr marL="285750" lvl="2" indent="-166688" algn="just">
              <a:spcBef>
                <a:spcPct val="20000"/>
              </a:spcBef>
              <a:buFont typeface="Arial" pitchFamily="34" charset="0"/>
              <a:buChar char="•"/>
              <a:defRPr/>
            </a:pPr>
            <a:r>
              <a:rPr lang="en-IN" sz="1600" b="1" dirty="0">
                <a:solidFill>
                  <a:schemeClr val="accent2">
                    <a:lumMod val="50000"/>
                  </a:schemeClr>
                </a:solidFill>
                <a:latin typeface="Comic Sans MS" pitchFamily="66" charset="0"/>
              </a:rPr>
              <a:t>Archival, Management, Retrieval and Dissemination of </a:t>
            </a:r>
          </a:p>
          <a:p>
            <a:pPr marL="285750" lvl="2" indent="-166688" algn="just">
              <a:spcBef>
                <a:spcPct val="20000"/>
              </a:spcBef>
              <a:defRPr/>
            </a:pPr>
            <a:r>
              <a:rPr lang="en-IN" sz="1600" b="1" dirty="0">
                <a:solidFill>
                  <a:schemeClr val="accent2">
                    <a:lumMod val="50000"/>
                  </a:schemeClr>
                </a:solidFill>
                <a:latin typeface="Comic Sans MS" pitchFamily="66" charset="0"/>
              </a:rPr>
              <a:t>   CORDEX South Asia and CMIP6 datasets</a:t>
            </a:r>
          </a:p>
        </p:txBody>
      </p:sp>
      <p:pic>
        <p:nvPicPr>
          <p:cNvPr id="20492" name="Picture 2"/>
          <p:cNvPicPr>
            <a:picLocks noChangeAspect="1" noChangeArrowheads="1"/>
          </p:cNvPicPr>
          <p:nvPr/>
        </p:nvPicPr>
        <p:blipFill>
          <a:blip r:embed="rId6" cstate="print"/>
          <a:srcRect l="39516" t="47813" r="31244" b="25000"/>
          <a:stretch>
            <a:fillRect/>
          </a:stretch>
        </p:blipFill>
        <p:spPr bwMode="auto">
          <a:xfrm>
            <a:off x="6019800" y="2514600"/>
            <a:ext cx="2819400" cy="1473200"/>
          </a:xfrm>
          <a:prstGeom prst="rect">
            <a:avLst/>
          </a:prstGeom>
          <a:noFill/>
          <a:ln w="9525">
            <a:noFill/>
            <a:miter lim="800000"/>
            <a:headEnd/>
            <a:tailEnd/>
          </a:ln>
        </p:spPr>
      </p:pic>
    </p:spTree>
  </p:cSld>
  <p:clrMapOvr>
    <a:masterClrMapping/>
  </p:clrMapOvr>
  <p:transition spd="med">
    <p:strips dir="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6"/>
          <p:cNvSpPr>
            <a:spLocks noChangeArrowheads="1"/>
          </p:cNvSpPr>
          <p:nvPr/>
        </p:nvSpPr>
        <p:spPr bwMode="auto">
          <a:xfrm>
            <a:off x="0" y="56138"/>
            <a:ext cx="9144000" cy="6771084"/>
          </a:xfrm>
          <a:prstGeom prst="rect">
            <a:avLst/>
          </a:prstGeom>
          <a:blipFill dpi="0" rotWithShape="1">
            <a:blip r:embed="rId2" cstate="print"/>
            <a:srcRect/>
            <a:tile tx="0" ty="0" sx="100000" sy="100000" flip="none" algn="tl"/>
          </a:blipFill>
          <a:ln w="44450" cmpd="tri">
            <a:solidFill>
              <a:srgbClr val="C00000"/>
            </a:solidFill>
            <a:miter lim="800000"/>
            <a:headEnd/>
            <a:tailEnd/>
          </a:ln>
        </p:spPr>
        <p:txBody>
          <a:bodyPr wrap="square" lIns="457200" tIns="274320" rIns="457200" bIns="274320">
            <a:spAutoFit/>
          </a:bodyPr>
          <a:lstStyle/>
          <a:p>
            <a:r>
              <a:rPr lang="en-US" b="1" dirty="0">
                <a:latin typeface="Comic Sans MS" pitchFamily="66" charset="0"/>
              </a:rPr>
              <a:t>The quality checked CORDEX-South Asia Data are published on</a:t>
            </a:r>
          </a:p>
          <a:p>
            <a:r>
              <a:rPr lang="en-US" b="1" dirty="0">
                <a:latin typeface="Comic Sans MS" pitchFamily="66" charset="0"/>
              </a:rPr>
              <a:t>the CCCR-IITM Earth System Grid Federation (ESGF) Data Node</a:t>
            </a:r>
          </a:p>
          <a:p>
            <a:r>
              <a:rPr lang="en-US" sz="6000" b="1" dirty="0">
                <a:latin typeface="Comic Sans MS" pitchFamily="66" charset="0"/>
              </a:rPr>
              <a:t> </a:t>
            </a:r>
            <a:endParaRPr lang="en-US" sz="4800" b="1" dirty="0">
              <a:latin typeface="Comic Sans MS" pitchFamily="66" charset="0"/>
            </a:endParaRPr>
          </a:p>
          <a:p>
            <a:endParaRPr lang="en-US" sz="4800" b="1" dirty="0">
              <a:latin typeface="Comic Sans MS" pitchFamily="66" charset="0"/>
            </a:endParaRPr>
          </a:p>
          <a:p>
            <a:endParaRPr lang="en-US" sz="4800" b="1" dirty="0">
              <a:latin typeface="Comic Sans MS" pitchFamily="66" charset="0"/>
            </a:endParaRPr>
          </a:p>
          <a:p>
            <a:endParaRPr lang="en-US" sz="4800" b="1" dirty="0">
              <a:latin typeface="Comic Sans MS" pitchFamily="66" charset="0"/>
            </a:endParaRPr>
          </a:p>
          <a:p>
            <a:endParaRPr lang="en-US" sz="4800" b="1" dirty="0">
              <a:latin typeface="Comic Sans MS" pitchFamily="66" charset="0"/>
            </a:endParaRPr>
          </a:p>
          <a:p>
            <a:endParaRPr lang="en-US" sz="4800" b="1" dirty="0">
              <a:latin typeface="Comic Sans MS" pitchFamily="66" charset="0"/>
            </a:endParaRPr>
          </a:p>
          <a:p>
            <a:endParaRPr lang="en-US" sz="4800" b="1" dirty="0" smtClean="0">
              <a:latin typeface="Comic Sans MS" pitchFamily="66" charset="0"/>
            </a:endParaRPr>
          </a:p>
          <a:p>
            <a:endParaRPr lang="en-US" sz="2000" b="1" dirty="0">
              <a:latin typeface="Comic Sans MS" pitchFamily="66" charset="0"/>
            </a:endParaRPr>
          </a:p>
        </p:txBody>
      </p:sp>
      <p:sp>
        <p:nvSpPr>
          <p:cNvPr id="3" name="TextBox 2"/>
          <p:cNvSpPr txBox="1"/>
          <p:nvPr/>
        </p:nvSpPr>
        <p:spPr>
          <a:xfrm>
            <a:off x="228600" y="1143000"/>
            <a:ext cx="4267200" cy="1219200"/>
          </a:xfrm>
          <a:prstGeom prst="rect">
            <a:avLst/>
          </a:prstGeom>
          <a:noFill/>
          <a:ln w="41275" cmpd="tri">
            <a:solidFill>
              <a:schemeClr val="accent2">
                <a:lumMod val="75000"/>
              </a:schemeClr>
            </a:solidFill>
            <a:prstDash val="dash"/>
          </a:ln>
        </p:spPr>
        <p:txBody>
          <a:bodyPr wrap="square">
            <a:spAutoFit/>
          </a:bodyPr>
          <a:lstStyle/>
          <a:p>
            <a:pPr>
              <a:defRPr/>
            </a:pPr>
            <a:r>
              <a:rPr lang="en-US" b="1" dirty="0">
                <a:latin typeface="Comic Sans MS" pitchFamily="66" charset="0"/>
              </a:rPr>
              <a:t>The ESGF maintains a global system</a:t>
            </a:r>
          </a:p>
          <a:p>
            <a:pPr>
              <a:defRPr/>
            </a:pPr>
            <a:r>
              <a:rPr lang="en-US" b="1" dirty="0">
                <a:latin typeface="Comic Sans MS" pitchFamily="66" charset="0"/>
              </a:rPr>
              <a:t> of federated data centers that </a:t>
            </a:r>
          </a:p>
          <a:p>
            <a:pPr>
              <a:defRPr/>
            </a:pPr>
            <a:r>
              <a:rPr lang="en-US" b="1" dirty="0">
                <a:latin typeface="Comic Sans MS" pitchFamily="66" charset="0"/>
              </a:rPr>
              <a:t> allow access to the largest archive</a:t>
            </a:r>
          </a:p>
          <a:p>
            <a:pPr>
              <a:defRPr/>
            </a:pPr>
            <a:r>
              <a:rPr lang="en-US" b="1" dirty="0">
                <a:latin typeface="Comic Sans MS" pitchFamily="66" charset="0"/>
              </a:rPr>
              <a:t> of climate data world-wide</a:t>
            </a:r>
            <a:endParaRPr lang="en-US" dirty="0"/>
          </a:p>
        </p:txBody>
      </p:sp>
      <p:pic>
        <p:nvPicPr>
          <p:cNvPr id="4" name="Picture 69"/>
          <p:cNvPicPr>
            <a:picLocks noChangeAspect="1" noChangeArrowheads="1"/>
          </p:cNvPicPr>
          <p:nvPr/>
        </p:nvPicPr>
        <p:blipFill>
          <a:blip r:embed="rId3" cstate="print"/>
          <a:srcRect l="30540" t="57091" r="11456" b="15569"/>
          <a:stretch>
            <a:fillRect/>
          </a:stretch>
        </p:blipFill>
        <p:spPr bwMode="auto">
          <a:xfrm>
            <a:off x="4572000" y="1066801"/>
            <a:ext cx="4495800" cy="1191448"/>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l="10638" t="16612" r="12152" b="20313"/>
          <a:stretch>
            <a:fillRect/>
          </a:stretch>
        </p:blipFill>
        <p:spPr bwMode="auto">
          <a:xfrm>
            <a:off x="0" y="2514599"/>
            <a:ext cx="9094826" cy="4177039"/>
          </a:xfrm>
          <a:prstGeom prst="rect">
            <a:avLst/>
          </a:prstGeom>
          <a:noFill/>
          <a:ln w="9525">
            <a:noFill/>
            <a:miter lim="800000"/>
            <a:headEnd/>
            <a:tailEnd/>
          </a:ln>
        </p:spPr>
      </p:pic>
      <p:sp>
        <p:nvSpPr>
          <p:cNvPr id="6" name="Rectangle 5"/>
          <p:cNvSpPr/>
          <p:nvPr/>
        </p:nvSpPr>
        <p:spPr>
          <a:xfrm>
            <a:off x="4648200" y="2237601"/>
            <a:ext cx="4191000" cy="276999"/>
          </a:xfrm>
          <a:prstGeom prst="rect">
            <a:avLst/>
          </a:prstGeom>
        </p:spPr>
        <p:txBody>
          <a:bodyPr wrap="square">
            <a:spAutoFit/>
          </a:bodyPr>
          <a:lstStyle/>
          <a:p>
            <a:r>
              <a:rPr lang="en-US" sz="1200" b="1" dirty="0" smtClean="0"/>
              <a:t>http://cccr.tropmet.res.in/home/cordexsa_datasets.jsp</a:t>
            </a:r>
            <a:endParaRPr lang="en-US" sz="1200" b="1" dirty="0"/>
          </a:p>
        </p:txBody>
      </p:sp>
    </p:spTree>
  </p:cSld>
  <p:clrMapOvr>
    <a:masterClrMapping/>
  </p:clrMapOvr>
  <p:transition spd="med">
    <p:strips dir="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1514475"/>
            <a:ext cx="9144000" cy="3163415"/>
          </a:xfrm>
          <a:prstGeom prst="rect">
            <a:avLst/>
          </a:prstGeom>
          <a:noFill/>
          <a:ln w="9525">
            <a:noFill/>
            <a:miter lim="800000"/>
            <a:headEnd/>
            <a:tailEnd/>
          </a:ln>
        </p:spPr>
      </p:pic>
    </p:spTree>
  </p:cSld>
  <p:clrMapOvr>
    <a:masterClrMapping/>
  </p:clrMapOvr>
  <p:transition spd="med">
    <p:strips dir="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838200" y="0"/>
            <a:ext cx="6553200" cy="6387297"/>
          </a:xfrm>
          <a:prstGeom prst="rect">
            <a:avLst/>
          </a:prstGeom>
          <a:noFill/>
          <a:ln w="9525">
            <a:noFill/>
            <a:miter lim="800000"/>
            <a:headEnd/>
            <a:tailEnd/>
          </a:ln>
        </p:spPr>
      </p:pic>
    </p:spTree>
  </p:cSld>
  <p:clrMapOvr>
    <a:masterClrMapping/>
  </p:clrMapOvr>
  <p:transition spd="med">
    <p:strips dir="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srcRect/>
          <a:stretch>
            <a:fillRect/>
          </a:stretch>
        </p:blipFill>
        <p:spPr bwMode="auto">
          <a:xfrm>
            <a:off x="0" y="0"/>
            <a:ext cx="7096125" cy="1200150"/>
          </a:xfrm>
          <a:prstGeom prst="rect">
            <a:avLst/>
          </a:prstGeom>
          <a:noFill/>
          <a:ln w="9525">
            <a:noFill/>
            <a:miter lim="800000"/>
            <a:headEnd/>
            <a:tailEnd/>
          </a:ln>
        </p:spPr>
      </p:pic>
      <p:pic>
        <p:nvPicPr>
          <p:cNvPr id="4100" name="Picture 4"/>
          <p:cNvPicPr>
            <a:picLocks noChangeAspect="1" noChangeArrowheads="1"/>
          </p:cNvPicPr>
          <p:nvPr/>
        </p:nvPicPr>
        <p:blipFill>
          <a:blip r:embed="rId3" cstate="print"/>
          <a:srcRect/>
          <a:stretch>
            <a:fillRect/>
          </a:stretch>
        </p:blipFill>
        <p:spPr bwMode="auto">
          <a:xfrm>
            <a:off x="4724400" y="381000"/>
            <a:ext cx="2066925" cy="381000"/>
          </a:xfrm>
          <a:prstGeom prst="rect">
            <a:avLst/>
          </a:prstGeom>
          <a:noFill/>
          <a:ln w="9525">
            <a:noFill/>
            <a:miter lim="800000"/>
            <a:headEnd/>
            <a:tailEnd/>
          </a:ln>
        </p:spPr>
      </p:pic>
      <p:pic>
        <p:nvPicPr>
          <p:cNvPr id="4101" name="Picture 5"/>
          <p:cNvPicPr>
            <a:picLocks noChangeAspect="1" noChangeArrowheads="1"/>
          </p:cNvPicPr>
          <p:nvPr/>
        </p:nvPicPr>
        <p:blipFill>
          <a:blip r:embed="rId4" cstate="print"/>
          <a:srcRect/>
          <a:stretch>
            <a:fillRect/>
          </a:stretch>
        </p:blipFill>
        <p:spPr bwMode="auto">
          <a:xfrm>
            <a:off x="228600" y="1371600"/>
            <a:ext cx="4333875" cy="1981200"/>
          </a:xfrm>
          <a:prstGeom prst="rect">
            <a:avLst/>
          </a:prstGeom>
          <a:noFill/>
          <a:ln w="25400">
            <a:solidFill>
              <a:srgbClr val="FF0000"/>
            </a:solidFill>
            <a:miter lim="800000"/>
            <a:headEnd/>
            <a:tailEnd/>
          </a:ln>
        </p:spPr>
      </p:pic>
      <p:pic>
        <p:nvPicPr>
          <p:cNvPr id="6" name="Picture 2"/>
          <p:cNvPicPr>
            <a:picLocks noChangeAspect="1" noChangeArrowheads="1"/>
          </p:cNvPicPr>
          <p:nvPr/>
        </p:nvPicPr>
        <p:blipFill>
          <a:blip r:embed="rId5" cstate="print"/>
          <a:srcRect l="21669" t="34619" r="19766" b="36458"/>
          <a:stretch>
            <a:fillRect/>
          </a:stretch>
        </p:blipFill>
        <p:spPr bwMode="auto">
          <a:xfrm>
            <a:off x="42333" y="4648200"/>
            <a:ext cx="7653867" cy="2125169"/>
          </a:xfrm>
          <a:prstGeom prst="rect">
            <a:avLst/>
          </a:prstGeom>
          <a:noFill/>
          <a:ln w="25400">
            <a:solidFill>
              <a:srgbClr val="FF0000"/>
            </a:solidFill>
            <a:miter lim="800000"/>
            <a:headEnd/>
            <a:tailEnd/>
          </a:ln>
        </p:spPr>
      </p:pic>
      <p:pic>
        <p:nvPicPr>
          <p:cNvPr id="4102" name="Picture 6"/>
          <p:cNvPicPr>
            <a:picLocks noChangeAspect="1" noChangeArrowheads="1"/>
          </p:cNvPicPr>
          <p:nvPr/>
        </p:nvPicPr>
        <p:blipFill>
          <a:blip r:embed="rId6" cstate="print"/>
          <a:srcRect/>
          <a:stretch>
            <a:fillRect/>
          </a:stretch>
        </p:blipFill>
        <p:spPr bwMode="auto">
          <a:xfrm>
            <a:off x="4267200" y="4114800"/>
            <a:ext cx="4391025" cy="514350"/>
          </a:xfrm>
          <a:prstGeom prst="rect">
            <a:avLst/>
          </a:prstGeom>
          <a:noFill/>
          <a:ln w="9525">
            <a:noFill/>
            <a:miter lim="800000"/>
            <a:headEnd/>
            <a:tailEnd/>
          </a:ln>
        </p:spPr>
      </p:pic>
      <p:pic>
        <p:nvPicPr>
          <p:cNvPr id="4103" name="Picture 7"/>
          <p:cNvPicPr>
            <a:picLocks noChangeAspect="1" noChangeArrowheads="1"/>
          </p:cNvPicPr>
          <p:nvPr/>
        </p:nvPicPr>
        <p:blipFill>
          <a:blip r:embed="rId7" cstate="print"/>
          <a:srcRect/>
          <a:stretch>
            <a:fillRect/>
          </a:stretch>
        </p:blipFill>
        <p:spPr bwMode="auto">
          <a:xfrm>
            <a:off x="152400" y="3581400"/>
            <a:ext cx="3886200" cy="1042208"/>
          </a:xfrm>
          <a:prstGeom prst="rect">
            <a:avLst/>
          </a:prstGeom>
          <a:noFill/>
          <a:ln w="9525">
            <a:noFill/>
            <a:miter lim="800000"/>
            <a:headEnd/>
            <a:tailEnd/>
          </a:ln>
        </p:spPr>
      </p:pic>
      <p:pic>
        <p:nvPicPr>
          <p:cNvPr id="9" name="Picture 8"/>
          <p:cNvPicPr>
            <a:picLocks noChangeAspect="1" noChangeArrowheads="1"/>
          </p:cNvPicPr>
          <p:nvPr/>
        </p:nvPicPr>
        <p:blipFill>
          <a:blip r:embed="rId8" cstate="print"/>
          <a:srcRect l="36310" t="16667" r="36750" b="9375"/>
          <a:stretch>
            <a:fillRect/>
          </a:stretch>
        </p:blipFill>
        <p:spPr bwMode="auto">
          <a:xfrm>
            <a:off x="7848600" y="4648200"/>
            <a:ext cx="740535" cy="1143000"/>
          </a:xfrm>
          <a:prstGeom prst="rect">
            <a:avLst/>
          </a:prstGeom>
          <a:noFill/>
          <a:ln w="9525">
            <a:noFill/>
            <a:miter lim="800000"/>
            <a:headEnd/>
            <a:tailEnd/>
          </a:ln>
        </p:spPr>
      </p:pic>
      <p:cxnSp>
        <p:nvCxnSpPr>
          <p:cNvPr id="11" name="Straight Connector 10"/>
          <p:cNvCxnSpPr/>
          <p:nvPr/>
        </p:nvCxnSpPr>
        <p:spPr>
          <a:xfrm>
            <a:off x="0" y="3505200"/>
            <a:ext cx="9144000" cy="0"/>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trips dir="rd"/>
  </p:transition>
  <p:timing>
    <p:tnLst>
      <p:par>
        <p:cTn id="1" dur="indefinite" restart="never" nodeType="tmRoot"/>
      </p:par>
    </p:tnLst>
  </p:timing>
</p:sld>
</file>

<file path=ppt/theme/theme1.xml><?xml version="1.0" encoding="utf-8"?>
<a:theme xmlns:a="http://schemas.openxmlformats.org/drawingml/2006/main" name="Jsanjay">
  <a:themeElements>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sahai">
  <a:themeElements>
    <a:clrScheme name="1_saha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1_saha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aha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aha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aha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aha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aha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aha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aha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aha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aha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aha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aha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aha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20808</TotalTime>
  <Words>889</Words>
  <Application>Microsoft Office PowerPoint</Application>
  <PresentationFormat>On-screen Show (4:3)</PresentationFormat>
  <Paragraphs>96</Paragraphs>
  <Slides>17</Slides>
  <Notes>1</Notes>
  <HiddenSlides>0</HiddenSlides>
  <MMClips>0</MMClips>
  <ScaleCrop>false</ScaleCrop>
  <HeadingPairs>
    <vt:vector size="4" baseType="variant">
      <vt:variant>
        <vt:lpstr>Theme</vt:lpstr>
      </vt:variant>
      <vt:variant>
        <vt:i4>5</vt:i4>
      </vt:variant>
      <vt:variant>
        <vt:lpstr>Slide Titles</vt:lpstr>
      </vt:variant>
      <vt:variant>
        <vt:i4>17</vt:i4>
      </vt:variant>
    </vt:vector>
  </HeadingPairs>
  <TitlesOfParts>
    <vt:vector size="22" baseType="lpstr">
      <vt:lpstr>Jsanjay</vt:lpstr>
      <vt:lpstr>5_Stream</vt:lpstr>
      <vt:lpstr>6_Stream</vt:lpstr>
      <vt:lpstr>7_Stream</vt:lpstr>
      <vt:lpstr>1_sahai</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Guest</dc:creator>
  <cp:lastModifiedBy>jsanjay</cp:lastModifiedBy>
  <cp:revision>2383</cp:revision>
  <dcterms:created xsi:type="dcterms:W3CDTF">2006-11-06T15:02:12Z</dcterms:created>
  <dcterms:modified xsi:type="dcterms:W3CDTF">2017-03-07T01:41:03Z</dcterms:modified>
</cp:coreProperties>
</file>